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4" r:id="rId5"/>
    <p:sldMasterId id="2147483696" r:id="rId6"/>
    <p:sldMasterId id="2147483708" r:id="rId7"/>
    <p:sldMasterId id="2147483720" r:id="rId8"/>
    <p:sldMasterId id="2147483732" r:id="rId9"/>
    <p:sldMasterId id="2147483744" r:id="rId10"/>
    <p:sldMasterId id="2147483756" r:id="rId11"/>
    <p:sldMasterId id="2147483768" r:id="rId12"/>
    <p:sldMasterId id="2147483780" r:id="rId13"/>
    <p:sldMasterId id="2147483792" r:id="rId14"/>
    <p:sldMasterId id="2147483804" r:id="rId15"/>
  </p:sldMasterIdLst>
  <p:notesMasterIdLst>
    <p:notesMasterId r:id="rId17"/>
  </p:notesMasterIdLst>
  <p:sldIdLst>
    <p:sldId id="799" r:id="rId16"/>
    <p:sldId id="800" r:id="rId18"/>
    <p:sldId id="893" r:id="rId19"/>
    <p:sldId id="894" r:id="rId20"/>
    <p:sldId id="895" r:id="rId21"/>
    <p:sldId id="896" r:id="rId22"/>
    <p:sldId id="897" r:id="rId23"/>
    <p:sldId id="898" r:id="rId24"/>
    <p:sldId id="899" r:id="rId25"/>
    <p:sldId id="900" r:id="rId26"/>
    <p:sldId id="902" r:id="rId27"/>
    <p:sldId id="903" r:id="rId28"/>
    <p:sldId id="904" r:id="rId29"/>
    <p:sldId id="905" r:id="rId30"/>
    <p:sldId id="906" r:id="rId31"/>
    <p:sldId id="907" r:id="rId32"/>
    <p:sldId id="909" r:id="rId33"/>
    <p:sldId id="908" r:id="rId34"/>
    <p:sldId id="910" r:id="rId35"/>
    <p:sldId id="911" r:id="rId36"/>
    <p:sldId id="912" r:id="rId37"/>
    <p:sldId id="913" r:id="rId38"/>
    <p:sldId id="914" r:id="rId39"/>
    <p:sldId id="915" r:id="rId40"/>
    <p:sldId id="917" r:id="rId41"/>
    <p:sldId id="918" r:id="rId42"/>
    <p:sldId id="919" r:id="rId43"/>
    <p:sldId id="920" r:id="rId44"/>
    <p:sldId id="901" r:id="rId45"/>
    <p:sldId id="921" r:id="rId46"/>
    <p:sldId id="259" r:id="rId47"/>
    <p:sldId id="922" r:id="rId48"/>
    <p:sldId id="923" r:id="rId49"/>
    <p:sldId id="260" r:id="rId50"/>
    <p:sldId id="261" r:id="rId51"/>
    <p:sldId id="262" r:id="rId52"/>
    <p:sldId id="380" r:id="rId53"/>
    <p:sldId id="381" r:id="rId54"/>
    <p:sldId id="440" r:id="rId55"/>
    <p:sldId id="263" r:id="rId56"/>
    <p:sldId id="924" r:id="rId57"/>
    <p:sldId id="925" r:id="rId58"/>
    <p:sldId id="264" r:id="rId59"/>
    <p:sldId id="265" r:id="rId60"/>
    <p:sldId id="382" r:id="rId61"/>
    <p:sldId id="266" r:id="rId62"/>
    <p:sldId id="383" r:id="rId63"/>
    <p:sldId id="442" r:id="rId64"/>
    <p:sldId id="441" r:id="rId65"/>
    <p:sldId id="275" r:id="rId66"/>
    <p:sldId id="343" r:id="rId67"/>
    <p:sldId id="344" r:id="rId68"/>
    <p:sldId id="384" r:id="rId69"/>
    <p:sldId id="443" r:id="rId70"/>
    <p:sldId id="444" r:id="rId71"/>
    <p:sldId id="585" r:id="rId72"/>
    <p:sldId id="586" r:id="rId73"/>
    <p:sldId id="587" r:id="rId74"/>
    <p:sldId id="635" r:id="rId75"/>
    <p:sldId id="636" r:id="rId76"/>
    <p:sldId id="637" r:id="rId77"/>
    <p:sldId id="638" r:id="rId78"/>
    <p:sldId id="589" r:id="rId79"/>
    <p:sldId id="588" r:id="rId80"/>
    <p:sldId id="590" r:id="rId81"/>
    <p:sldId id="500" r:id="rId82"/>
    <p:sldId id="501" r:id="rId83"/>
    <p:sldId id="543" r:id="rId84"/>
    <p:sldId id="686" r:id="rId85"/>
    <p:sldId id="267" r:id="rId86"/>
    <p:sldId id="268" r:id="rId87"/>
    <p:sldId id="401" r:id="rId88"/>
    <p:sldId id="269" r:id="rId89"/>
    <p:sldId id="389" r:id="rId90"/>
    <p:sldId id="270" r:id="rId91"/>
    <p:sldId id="390" r:id="rId92"/>
    <p:sldId id="271" r:id="rId93"/>
    <p:sldId id="391" r:id="rId94"/>
    <p:sldId id="392" r:id="rId95"/>
    <p:sldId id="393" r:id="rId96"/>
    <p:sldId id="394" r:id="rId97"/>
    <p:sldId id="395" r:id="rId98"/>
    <p:sldId id="317" r:id="rId99"/>
    <p:sldId id="729" r:id="rId100"/>
    <p:sldId id="730" r:id="rId101"/>
    <p:sldId id="731" r:id="rId102"/>
    <p:sldId id="732" r:id="rId103"/>
    <p:sldId id="733" r:id="rId104"/>
    <p:sldId id="734" r:id="rId105"/>
    <p:sldId id="735" r:id="rId106"/>
    <p:sldId id="736" r:id="rId107"/>
    <p:sldId id="737" r:id="rId108"/>
    <p:sldId id="766" r:id="rId109"/>
    <p:sldId id="767" r:id="rId110"/>
    <p:sldId id="768" r:id="rId111"/>
    <p:sldId id="769" r:id="rId112"/>
    <p:sldId id="770" r:id="rId113"/>
    <p:sldId id="291" r:id="rId114"/>
    <p:sldId id="292" r:id="rId115"/>
    <p:sldId id="293" r:id="rId116"/>
    <p:sldId id="294" r:id="rId117"/>
    <p:sldId id="397" r:id="rId118"/>
    <p:sldId id="295" r:id="rId119"/>
    <p:sldId id="301" r:id="rId120"/>
    <p:sldId id="302" r:id="rId121"/>
    <p:sldId id="303" r:id="rId122"/>
    <p:sldId id="304" r:id="rId123"/>
    <p:sldId id="305" r:id="rId124"/>
    <p:sldId id="306" r:id="rId125"/>
    <p:sldId id="307" r:id="rId126"/>
    <p:sldId id="308" r:id="rId127"/>
    <p:sldId id="309" r:id="rId128"/>
    <p:sldId id="310" r:id="rId129"/>
    <p:sldId id="398" r:id="rId130"/>
    <p:sldId id="311" r:id="rId131"/>
    <p:sldId id="312" r:id="rId132"/>
    <p:sldId id="313" r:id="rId133"/>
    <p:sldId id="399" r:id="rId134"/>
    <p:sldId id="314" r:id="rId135"/>
    <p:sldId id="400" r:id="rId136"/>
    <p:sldId id="345" r:id="rId137"/>
    <p:sldId id="346" r:id="rId138"/>
    <p:sldId id="347" r:id="rId139"/>
    <p:sldId id="348" r:id="rId140"/>
    <p:sldId id="728" r:id="rId141"/>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505F2C04-C923-438B-8C0F-E0CD2BADF298}">
      <wppc:fontMiss xmlns:wppc="http://www.wps.cn/officeDocument/PresentationCustomData" type="true"/>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n how" initials="ch"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snapToObjects="1" showGuides="1">
      <p:cViewPr varScale="1">
        <p:scale>
          <a:sx n="69" d="100"/>
          <a:sy n="69" d="100"/>
        </p:scale>
        <p:origin x="-138" y="-102"/>
      </p:cViewPr>
      <p:guideLst>
        <p:guide orient="horz" pos="2154"/>
        <p:guide pos="3862"/>
      </p:guideLst>
    </p:cSldViewPr>
  </p:slideViewPr>
  <p:gridSpacing cx="71999" cy="71999"/>
</p:viewPr>
</file>

<file path=ppt/_rels/presentation.xml.rels><?xml version="1.0" encoding="UTF-8" standalone="yes"?>
<Relationships xmlns="http://schemas.openxmlformats.org/package/2006/relationships"><Relationship Id="rId99" Type="http://schemas.openxmlformats.org/officeDocument/2006/relationships/slide" Target="slides/slide83.xml"/><Relationship Id="rId98" Type="http://schemas.openxmlformats.org/officeDocument/2006/relationships/slide" Target="slides/slide82.xml"/><Relationship Id="rId97" Type="http://schemas.openxmlformats.org/officeDocument/2006/relationships/slide" Target="slides/slide81.xml"/><Relationship Id="rId96" Type="http://schemas.openxmlformats.org/officeDocument/2006/relationships/slide" Target="slides/slide80.xml"/><Relationship Id="rId95" Type="http://schemas.openxmlformats.org/officeDocument/2006/relationships/slide" Target="slides/slide79.xml"/><Relationship Id="rId94" Type="http://schemas.openxmlformats.org/officeDocument/2006/relationships/slide" Target="slides/slide78.xml"/><Relationship Id="rId93" Type="http://schemas.openxmlformats.org/officeDocument/2006/relationships/slide" Target="slides/slide77.xml"/><Relationship Id="rId92" Type="http://schemas.openxmlformats.org/officeDocument/2006/relationships/slide" Target="slides/slide76.xml"/><Relationship Id="rId91" Type="http://schemas.openxmlformats.org/officeDocument/2006/relationships/slide" Target="slides/slide75.xml"/><Relationship Id="rId90" Type="http://schemas.openxmlformats.org/officeDocument/2006/relationships/slide" Target="slides/slide74.xml"/><Relationship Id="rId9" Type="http://schemas.openxmlformats.org/officeDocument/2006/relationships/slideMaster" Target="slideMasters/slideMaster8.xml"/><Relationship Id="rId89" Type="http://schemas.openxmlformats.org/officeDocument/2006/relationships/slide" Target="slides/slide73.xml"/><Relationship Id="rId88" Type="http://schemas.openxmlformats.org/officeDocument/2006/relationships/slide" Target="slides/slide72.xml"/><Relationship Id="rId87" Type="http://schemas.openxmlformats.org/officeDocument/2006/relationships/slide" Target="slides/slide71.xml"/><Relationship Id="rId86" Type="http://schemas.openxmlformats.org/officeDocument/2006/relationships/slide" Target="slides/slide70.xml"/><Relationship Id="rId85" Type="http://schemas.openxmlformats.org/officeDocument/2006/relationships/slide" Target="slides/slide69.xml"/><Relationship Id="rId84" Type="http://schemas.openxmlformats.org/officeDocument/2006/relationships/slide" Target="slides/slide68.xml"/><Relationship Id="rId83" Type="http://schemas.openxmlformats.org/officeDocument/2006/relationships/slide" Target="slides/slide67.xml"/><Relationship Id="rId82" Type="http://schemas.openxmlformats.org/officeDocument/2006/relationships/slide" Target="slides/slide66.xml"/><Relationship Id="rId81" Type="http://schemas.openxmlformats.org/officeDocument/2006/relationships/slide" Target="slides/slide65.xml"/><Relationship Id="rId80" Type="http://schemas.openxmlformats.org/officeDocument/2006/relationships/slide" Target="slides/slide64.xml"/><Relationship Id="rId8" Type="http://schemas.openxmlformats.org/officeDocument/2006/relationships/slideMaster" Target="slideMasters/slideMaster7.xml"/><Relationship Id="rId79" Type="http://schemas.openxmlformats.org/officeDocument/2006/relationships/slide" Target="slides/slide63.xml"/><Relationship Id="rId78" Type="http://schemas.openxmlformats.org/officeDocument/2006/relationships/slide" Target="slides/slide62.xml"/><Relationship Id="rId77" Type="http://schemas.openxmlformats.org/officeDocument/2006/relationships/slide" Target="slides/slide61.xml"/><Relationship Id="rId76" Type="http://schemas.openxmlformats.org/officeDocument/2006/relationships/slide" Target="slides/slide60.xml"/><Relationship Id="rId75" Type="http://schemas.openxmlformats.org/officeDocument/2006/relationships/slide" Target="slides/slide59.xml"/><Relationship Id="rId74" Type="http://schemas.openxmlformats.org/officeDocument/2006/relationships/slide" Target="slides/slide58.xml"/><Relationship Id="rId73" Type="http://schemas.openxmlformats.org/officeDocument/2006/relationships/slide" Target="slides/slide57.xml"/><Relationship Id="rId72" Type="http://schemas.openxmlformats.org/officeDocument/2006/relationships/slide" Target="slides/slide56.xml"/><Relationship Id="rId71" Type="http://schemas.openxmlformats.org/officeDocument/2006/relationships/slide" Target="slides/slide55.xml"/><Relationship Id="rId70" Type="http://schemas.openxmlformats.org/officeDocument/2006/relationships/slide" Target="slides/slide54.xml"/><Relationship Id="rId7" Type="http://schemas.openxmlformats.org/officeDocument/2006/relationships/slideMaster" Target="slideMasters/slideMaster6.xml"/><Relationship Id="rId69" Type="http://schemas.openxmlformats.org/officeDocument/2006/relationships/slide" Target="slides/slide53.xml"/><Relationship Id="rId68" Type="http://schemas.openxmlformats.org/officeDocument/2006/relationships/slide" Target="slides/slide52.xml"/><Relationship Id="rId67" Type="http://schemas.openxmlformats.org/officeDocument/2006/relationships/slide" Target="slides/slide51.xml"/><Relationship Id="rId66" Type="http://schemas.openxmlformats.org/officeDocument/2006/relationships/slide" Target="slides/slide50.xml"/><Relationship Id="rId65" Type="http://schemas.openxmlformats.org/officeDocument/2006/relationships/slide" Target="slides/slide49.xml"/><Relationship Id="rId64" Type="http://schemas.openxmlformats.org/officeDocument/2006/relationships/slide" Target="slides/slide48.xml"/><Relationship Id="rId63" Type="http://schemas.openxmlformats.org/officeDocument/2006/relationships/slide" Target="slides/slide47.xml"/><Relationship Id="rId62" Type="http://schemas.openxmlformats.org/officeDocument/2006/relationships/slide" Target="slides/slide46.xml"/><Relationship Id="rId61" Type="http://schemas.openxmlformats.org/officeDocument/2006/relationships/slide" Target="slides/slide45.xml"/><Relationship Id="rId60" Type="http://schemas.openxmlformats.org/officeDocument/2006/relationships/slide" Target="slides/slide44.xml"/><Relationship Id="rId6" Type="http://schemas.openxmlformats.org/officeDocument/2006/relationships/slideMaster" Target="slideMasters/slideMaster5.xml"/><Relationship Id="rId59" Type="http://schemas.openxmlformats.org/officeDocument/2006/relationships/slide" Target="slides/slide43.xml"/><Relationship Id="rId58" Type="http://schemas.openxmlformats.org/officeDocument/2006/relationships/slide" Target="slides/slide42.xml"/><Relationship Id="rId57" Type="http://schemas.openxmlformats.org/officeDocument/2006/relationships/slide" Target="slides/slide41.xml"/><Relationship Id="rId56" Type="http://schemas.openxmlformats.org/officeDocument/2006/relationships/slide" Target="slides/slide40.xml"/><Relationship Id="rId55" Type="http://schemas.openxmlformats.org/officeDocument/2006/relationships/slide" Target="slides/slide39.xml"/><Relationship Id="rId54" Type="http://schemas.openxmlformats.org/officeDocument/2006/relationships/slide" Target="slides/slide38.xml"/><Relationship Id="rId53" Type="http://schemas.openxmlformats.org/officeDocument/2006/relationships/slide" Target="slides/slide37.xml"/><Relationship Id="rId52" Type="http://schemas.openxmlformats.org/officeDocument/2006/relationships/slide" Target="slides/slide36.xml"/><Relationship Id="rId51" Type="http://schemas.openxmlformats.org/officeDocument/2006/relationships/slide" Target="slides/slide35.xml"/><Relationship Id="rId50" Type="http://schemas.openxmlformats.org/officeDocument/2006/relationships/slide" Target="slides/slide34.xml"/><Relationship Id="rId5" Type="http://schemas.openxmlformats.org/officeDocument/2006/relationships/slideMaster" Target="slideMasters/slideMaster4.xml"/><Relationship Id="rId49" Type="http://schemas.openxmlformats.org/officeDocument/2006/relationships/slide" Target="slides/slide33.xml"/><Relationship Id="rId48" Type="http://schemas.openxmlformats.org/officeDocument/2006/relationships/slide" Target="slides/slide32.xml"/><Relationship Id="rId47" Type="http://schemas.openxmlformats.org/officeDocument/2006/relationships/slide" Target="slides/slide31.xml"/><Relationship Id="rId46" Type="http://schemas.openxmlformats.org/officeDocument/2006/relationships/slide" Target="slides/slide30.xml"/><Relationship Id="rId45" Type="http://schemas.openxmlformats.org/officeDocument/2006/relationships/slide" Target="slides/slide29.xml"/><Relationship Id="rId44" Type="http://schemas.openxmlformats.org/officeDocument/2006/relationships/slide" Target="slides/slide28.xml"/><Relationship Id="rId43" Type="http://schemas.openxmlformats.org/officeDocument/2006/relationships/slide" Target="slides/slide27.xml"/><Relationship Id="rId42" Type="http://schemas.openxmlformats.org/officeDocument/2006/relationships/slide" Target="slides/slide26.xml"/><Relationship Id="rId41" Type="http://schemas.openxmlformats.org/officeDocument/2006/relationships/slide" Target="slides/slide25.xml"/><Relationship Id="rId40" Type="http://schemas.openxmlformats.org/officeDocument/2006/relationships/slide" Target="slides/slide24.xml"/><Relationship Id="rId4" Type="http://schemas.openxmlformats.org/officeDocument/2006/relationships/slideMaster" Target="slideMasters/slideMaster3.xml"/><Relationship Id="rId39" Type="http://schemas.openxmlformats.org/officeDocument/2006/relationships/slide" Target="slides/slide23.xml"/><Relationship Id="rId38" Type="http://schemas.openxmlformats.org/officeDocument/2006/relationships/slide" Target="slides/slide22.xml"/><Relationship Id="rId37" Type="http://schemas.openxmlformats.org/officeDocument/2006/relationships/slide" Target="slides/slide21.xml"/><Relationship Id="rId36" Type="http://schemas.openxmlformats.org/officeDocument/2006/relationships/slide" Target="slides/slide20.xml"/><Relationship Id="rId35" Type="http://schemas.openxmlformats.org/officeDocument/2006/relationships/slide" Target="slides/slide19.xml"/><Relationship Id="rId34" Type="http://schemas.openxmlformats.org/officeDocument/2006/relationships/slide" Target="slides/slide18.xml"/><Relationship Id="rId33" Type="http://schemas.openxmlformats.org/officeDocument/2006/relationships/slide" Target="slides/slide17.xml"/><Relationship Id="rId32" Type="http://schemas.openxmlformats.org/officeDocument/2006/relationships/slide" Target="slides/slide16.xml"/><Relationship Id="rId31" Type="http://schemas.openxmlformats.org/officeDocument/2006/relationships/slide" Target="slides/slide15.xml"/><Relationship Id="rId30" Type="http://schemas.openxmlformats.org/officeDocument/2006/relationships/slide" Target="slides/slide14.xml"/><Relationship Id="rId3" Type="http://schemas.openxmlformats.org/officeDocument/2006/relationships/slideMaster" Target="slideMasters/slideMaster2.xml"/><Relationship Id="rId29" Type="http://schemas.openxmlformats.org/officeDocument/2006/relationships/slide" Target="slides/slide13.xml"/><Relationship Id="rId28" Type="http://schemas.openxmlformats.org/officeDocument/2006/relationships/slide" Target="slides/slide12.xml"/><Relationship Id="rId27" Type="http://schemas.openxmlformats.org/officeDocument/2006/relationships/slide" Target="slides/slide11.xml"/><Relationship Id="rId26" Type="http://schemas.openxmlformats.org/officeDocument/2006/relationships/slide" Target="slides/slide10.xml"/><Relationship Id="rId25" Type="http://schemas.openxmlformats.org/officeDocument/2006/relationships/slide" Target="slides/slide9.xml"/><Relationship Id="rId24" Type="http://schemas.openxmlformats.org/officeDocument/2006/relationships/slide" Target="slides/slide8.xml"/><Relationship Id="rId23" Type="http://schemas.openxmlformats.org/officeDocument/2006/relationships/slide" Target="slides/slide7.xml"/><Relationship Id="rId22" Type="http://schemas.openxmlformats.org/officeDocument/2006/relationships/slide" Target="slides/slide6.xml"/><Relationship Id="rId21" Type="http://schemas.openxmlformats.org/officeDocument/2006/relationships/slide" Target="slides/slide5.xml"/><Relationship Id="rId20" Type="http://schemas.openxmlformats.org/officeDocument/2006/relationships/slide" Target="slides/slide4.xml"/><Relationship Id="rId2" Type="http://schemas.openxmlformats.org/officeDocument/2006/relationships/theme" Target="theme/theme1.xml"/><Relationship Id="rId19" Type="http://schemas.openxmlformats.org/officeDocument/2006/relationships/slide" Target="slides/slide3.xml"/><Relationship Id="rId18" Type="http://schemas.openxmlformats.org/officeDocument/2006/relationships/slide" Target="slides/slide2.xml"/><Relationship Id="rId17" Type="http://schemas.openxmlformats.org/officeDocument/2006/relationships/notesMaster" Target="notesMasters/notesMaster1.xml"/><Relationship Id="rId16" Type="http://schemas.openxmlformats.org/officeDocument/2006/relationships/slide" Target="slides/slide1.xml"/><Relationship Id="rId15" Type="http://schemas.openxmlformats.org/officeDocument/2006/relationships/slideMaster" Target="slideMasters/slideMaster14.xml"/><Relationship Id="rId145" Type="http://schemas.openxmlformats.org/officeDocument/2006/relationships/commentAuthors" Target="commentAuthors.xml"/><Relationship Id="rId144" Type="http://schemas.openxmlformats.org/officeDocument/2006/relationships/tableStyles" Target="tableStyles.xml"/><Relationship Id="rId143" Type="http://schemas.openxmlformats.org/officeDocument/2006/relationships/viewProps" Target="viewProps.xml"/><Relationship Id="rId142" Type="http://schemas.openxmlformats.org/officeDocument/2006/relationships/presProps" Target="presProps.xml"/><Relationship Id="rId141" Type="http://schemas.openxmlformats.org/officeDocument/2006/relationships/slide" Target="slides/slide125.xml"/><Relationship Id="rId140" Type="http://schemas.openxmlformats.org/officeDocument/2006/relationships/slide" Target="slides/slide124.xml"/><Relationship Id="rId14" Type="http://schemas.openxmlformats.org/officeDocument/2006/relationships/slideMaster" Target="slideMasters/slideMaster13.xml"/><Relationship Id="rId139" Type="http://schemas.openxmlformats.org/officeDocument/2006/relationships/slide" Target="slides/slide123.xml"/><Relationship Id="rId138" Type="http://schemas.openxmlformats.org/officeDocument/2006/relationships/slide" Target="slides/slide122.xml"/><Relationship Id="rId137" Type="http://schemas.openxmlformats.org/officeDocument/2006/relationships/slide" Target="slides/slide121.xml"/><Relationship Id="rId136" Type="http://schemas.openxmlformats.org/officeDocument/2006/relationships/slide" Target="slides/slide120.xml"/><Relationship Id="rId135" Type="http://schemas.openxmlformats.org/officeDocument/2006/relationships/slide" Target="slides/slide119.xml"/><Relationship Id="rId134" Type="http://schemas.openxmlformats.org/officeDocument/2006/relationships/slide" Target="slides/slide118.xml"/><Relationship Id="rId133" Type="http://schemas.openxmlformats.org/officeDocument/2006/relationships/slide" Target="slides/slide117.xml"/><Relationship Id="rId132" Type="http://schemas.openxmlformats.org/officeDocument/2006/relationships/slide" Target="slides/slide116.xml"/><Relationship Id="rId131" Type="http://schemas.openxmlformats.org/officeDocument/2006/relationships/slide" Target="slides/slide115.xml"/><Relationship Id="rId130" Type="http://schemas.openxmlformats.org/officeDocument/2006/relationships/slide" Target="slides/slide114.xml"/><Relationship Id="rId13" Type="http://schemas.openxmlformats.org/officeDocument/2006/relationships/slideMaster" Target="slideMasters/slideMaster12.xml"/><Relationship Id="rId129" Type="http://schemas.openxmlformats.org/officeDocument/2006/relationships/slide" Target="slides/slide113.xml"/><Relationship Id="rId128" Type="http://schemas.openxmlformats.org/officeDocument/2006/relationships/slide" Target="slides/slide112.xml"/><Relationship Id="rId127" Type="http://schemas.openxmlformats.org/officeDocument/2006/relationships/slide" Target="slides/slide111.xml"/><Relationship Id="rId126" Type="http://schemas.openxmlformats.org/officeDocument/2006/relationships/slide" Target="slides/slide110.xml"/><Relationship Id="rId125" Type="http://schemas.openxmlformats.org/officeDocument/2006/relationships/slide" Target="slides/slide109.xml"/><Relationship Id="rId124" Type="http://schemas.openxmlformats.org/officeDocument/2006/relationships/slide" Target="slides/slide108.xml"/><Relationship Id="rId123" Type="http://schemas.openxmlformats.org/officeDocument/2006/relationships/slide" Target="slides/slide107.xml"/><Relationship Id="rId122" Type="http://schemas.openxmlformats.org/officeDocument/2006/relationships/slide" Target="slides/slide106.xml"/><Relationship Id="rId121" Type="http://schemas.openxmlformats.org/officeDocument/2006/relationships/slide" Target="slides/slide105.xml"/><Relationship Id="rId120" Type="http://schemas.openxmlformats.org/officeDocument/2006/relationships/slide" Target="slides/slide104.xml"/><Relationship Id="rId12" Type="http://schemas.openxmlformats.org/officeDocument/2006/relationships/slideMaster" Target="slideMasters/slideMaster11.xml"/><Relationship Id="rId119" Type="http://schemas.openxmlformats.org/officeDocument/2006/relationships/slide" Target="slides/slide103.xml"/><Relationship Id="rId118" Type="http://schemas.openxmlformats.org/officeDocument/2006/relationships/slide" Target="slides/slide102.xml"/><Relationship Id="rId117" Type="http://schemas.openxmlformats.org/officeDocument/2006/relationships/slide" Target="slides/slide101.xml"/><Relationship Id="rId116" Type="http://schemas.openxmlformats.org/officeDocument/2006/relationships/slide" Target="slides/slide100.xml"/><Relationship Id="rId115" Type="http://schemas.openxmlformats.org/officeDocument/2006/relationships/slide" Target="slides/slide99.xml"/><Relationship Id="rId114" Type="http://schemas.openxmlformats.org/officeDocument/2006/relationships/slide" Target="slides/slide98.xml"/><Relationship Id="rId113" Type="http://schemas.openxmlformats.org/officeDocument/2006/relationships/slide" Target="slides/slide97.xml"/><Relationship Id="rId112" Type="http://schemas.openxmlformats.org/officeDocument/2006/relationships/slide" Target="slides/slide96.xml"/><Relationship Id="rId111" Type="http://schemas.openxmlformats.org/officeDocument/2006/relationships/slide" Target="slides/slide95.xml"/><Relationship Id="rId110" Type="http://schemas.openxmlformats.org/officeDocument/2006/relationships/slide" Target="slides/slide94.xml"/><Relationship Id="rId11" Type="http://schemas.openxmlformats.org/officeDocument/2006/relationships/slideMaster" Target="slideMasters/slideMaster10.xml"/><Relationship Id="rId109" Type="http://schemas.openxmlformats.org/officeDocument/2006/relationships/slide" Target="slides/slide93.xml"/><Relationship Id="rId108" Type="http://schemas.openxmlformats.org/officeDocument/2006/relationships/slide" Target="slides/slide92.xml"/><Relationship Id="rId107" Type="http://schemas.openxmlformats.org/officeDocument/2006/relationships/slide" Target="slides/slide91.xml"/><Relationship Id="rId106" Type="http://schemas.openxmlformats.org/officeDocument/2006/relationships/slide" Target="slides/slide90.xml"/><Relationship Id="rId105" Type="http://schemas.openxmlformats.org/officeDocument/2006/relationships/slide" Target="slides/slide89.xml"/><Relationship Id="rId104" Type="http://schemas.openxmlformats.org/officeDocument/2006/relationships/slide" Target="slides/slide88.xml"/><Relationship Id="rId103" Type="http://schemas.openxmlformats.org/officeDocument/2006/relationships/slide" Target="slides/slide87.xml"/><Relationship Id="rId102" Type="http://schemas.openxmlformats.org/officeDocument/2006/relationships/slide" Target="slides/slide86.xml"/><Relationship Id="rId101" Type="http://schemas.openxmlformats.org/officeDocument/2006/relationships/slide" Target="slides/slide85.xml"/><Relationship Id="rId100" Type="http://schemas.openxmlformats.org/officeDocument/2006/relationships/slide" Target="slides/slide84.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8434" name="Rectangle 2"/>
          <p:cNvSpPr>
            <a:spLocks noGrp="1"/>
          </p:cNvSpPr>
          <p:nvPr>
            <p:ph type="hdr" sz="quarter"/>
          </p:nvPr>
        </p:nvSpPr>
        <p:spPr>
          <a:xfrm>
            <a:off x="0" y="0"/>
            <a:ext cx="2971800" cy="457200"/>
          </a:xfrm>
          <a:prstGeom prst="rect">
            <a:avLst/>
          </a:prstGeom>
          <a:noFill/>
          <a:ln w="9525">
            <a:noFill/>
          </a:ln>
        </p:spPr>
        <p:txBody>
          <a:bodyPr/>
          <a:p>
            <a:pPr lvl="0" fontAlgn="base"/>
            <a:endParaRPr lang="zh-CN" altLang="en-US" sz="1200" strike="noStrike" noProof="1" dirty="0"/>
          </a:p>
        </p:txBody>
      </p:sp>
      <p:sp>
        <p:nvSpPr>
          <p:cNvPr id="18435" name="Rectangle 3"/>
          <p:cNvSpPr>
            <a:spLocks noGrp="1"/>
          </p:cNvSpPr>
          <p:nvPr>
            <p:ph type="dt" idx="1"/>
          </p:nvPr>
        </p:nvSpPr>
        <p:spPr>
          <a:xfrm>
            <a:off x="3884613" y="0"/>
            <a:ext cx="2971800" cy="457200"/>
          </a:xfrm>
          <a:prstGeom prst="rect">
            <a:avLst/>
          </a:prstGeom>
          <a:noFill/>
          <a:ln w="9525">
            <a:noFill/>
          </a:ln>
        </p:spPr>
        <p:txBody>
          <a:bodyPr/>
          <a:p>
            <a:pPr lvl="0" algn="r" fontAlgn="base"/>
            <a:endParaRPr lang="zh-CN" altLang="en-US" sz="1200" strike="noStrike" noProof="1" dirty="0"/>
          </a:p>
        </p:txBody>
      </p:sp>
      <p:sp>
        <p:nvSpPr>
          <p:cNvPr id="25604" name="Rectangle 4"/>
          <p:cNvSpPr>
            <a:spLocks noGrp="1"/>
          </p:cNvSpPr>
          <p:nvPr>
            <p:ph type="sldImg"/>
          </p:nvPr>
        </p:nvSpPr>
        <p:spPr>
          <a:xfrm>
            <a:off x="381000" y="685800"/>
            <a:ext cx="6096000" cy="3429000"/>
          </a:xfrm>
          <a:prstGeom prst="rect">
            <a:avLst/>
          </a:prstGeom>
          <a:noFill/>
          <a:ln w="9525">
            <a:noFill/>
          </a:ln>
        </p:spPr>
      </p:sp>
      <p:sp>
        <p:nvSpPr>
          <p:cNvPr id="25605" name="Rectangle 5"/>
          <p:cNvSpPr>
            <a:spLocks noGrp="1"/>
          </p:cNvSpPr>
          <p:nvPr>
            <p:ph type="body" sz="quarter"/>
          </p:nvPr>
        </p:nvSpPr>
        <p:spPr>
          <a:xfrm>
            <a:off x="685800" y="4343400"/>
            <a:ext cx="5486400" cy="4114800"/>
          </a:xfrm>
          <a:prstGeom prst="rect">
            <a:avLst/>
          </a:prstGeom>
          <a:noFill/>
          <a:ln w="9525">
            <a:noFill/>
          </a:ln>
        </p:spPr>
        <p:txBody>
          <a:bodyPr anchor="ctr"/>
          <a:p>
            <a:pPr lvl="0"/>
            <a:r>
              <a:rPr lang="zh-CN" altLang="en-US" dirty="0"/>
              <a:t>单击此处编辑母版文本样式</a:t>
            </a:r>
            <a:endParaRPr lang="zh-CN" altLang="en-US" dirty="0"/>
          </a:p>
          <a:p>
            <a:pPr lvl="1" indent="0"/>
            <a:r>
              <a:rPr lang="zh-CN" altLang="en-US" dirty="0"/>
              <a:t>第二级</a:t>
            </a:r>
            <a:endParaRPr lang="zh-CN" altLang="en-US" dirty="0"/>
          </a:p>
          <a:p>
            <a:pPr lvl="2" indent="0"/>
            <a:r>
              <a:rPr lang="zh-CN" altLang="en-US" dirty="0"/>
              <a:t>第三级</a:t>
            </a:r>
            <a:endParaRPr lang="zh-CN" altLang="en-US" dirty="0"/>
          </a:p>
          <a:p>
            <a:pPr lvl="3" indent="0"/>
            <a:r>
              <a:rPr lang="zh-CN" altLang="en-US" dirty="0"/>
              <a:t>第四级</a:t>
            </a:r>
            <a:endParaRPr lang="zh-CN" altLang="en-US" dirty="0"/>
          </a:p>
          <a:p>
            <a:pPr lvl="4" indent="0"/>
            <a:r>
              <a:rPr lang="zh-CN" altLang="en-US" dirty="0"/>
              <a:t>第五级</a:t>
            </a:r>
            <a:endParaRPr lang="zh-CN" altLang="en-US" dirty="0"/>
          </a:p>
        </p:txBody>
      </p:sp>
      <p:sp>
        <p:nvSpPr>
          <p:cNvPr id="18438" name="Rectangle 6"/>
          <p:cNvSpPr>
            <a:spLocks noGrp="1"/>
          </p:cNvSpPr>
          <p:nvPr>
            <p:ph type="ftr" sz="quarter" idx="4"/>
          </p:nvPr>
        </p:nvSpPr>
        <p:spPr>
          <a:xfrm>
            <a:off x="0" y="8685213"/>
            <a:ext cx="2971800" cy="457200"/>
          </a:xfrm>
          <a:prstGeom prst="rect">
            <a:avLst/>
          </a:prstGeom>
          <a:noFill/>
          <a:ln w="9525">
            <a:noFill/>
          </a:ln>
        </p:spPr>
        <p:txBody>
          <a:bodyPr anchor="b"/>
          <a:p>
            <a:pPr lvl="0" fontAlgn="base"/>
            <a:endParaRPr lang="en-US" altLang="x-none" sz="1200" strike="noStrike" noProof="1" dirty="0"/>
          </a:p>
        </p:txBody>
      </p:sp>
      <p:sp>
        <p:nvSpPr>
          <p:cNvPr id="18439" name="Rectangle 7"/>
          <p:cNvSpPr>
            <a:spLocks noGrp="1"/>
          </p:cNvSpPr>
          <p:nvPr>
            <p:ph type="sldNum" sz="quarter" idx="5"/>
          </p:nvPr>
        </p:nvSpPr>
        <p:spPr>
          <a:xfrm>
            <a:off x="3884613" y="8685213"/>
            <a:ext cx="2971800" cy="457200"/>
          </a:xfrm>
          <a:prstGeom prst="rect">
            <a:avLst/>
          </a:prstGeom>
          <a:noFill/>
          <a:ln w="9525">
            <a:noFill/>
          </a:ln>
        </p:spPr>
        <p:txBody>
          <a:bodyPr anchor="b"/>
          <a:p>
            <a:pPr lvl="0" algn="r" fontAlgn="base"/>
            <a:fld id="{9A0DB2DC-4C9A-4742-B13C-FB6460FD3503}" type="slidenum">
              <a:rPr lang="zh-CN" altLang="en-US" sz="1200" strike="noStrike" noProof="1" dirty="0">
                <a:latin typeface="Arial" panose="020B0604020202020204" pitchFamily="34" charset="0"/>
                <a:ea typeface="宋体" panose="02010600030101010101" pitchFamily="2" charset="-122"/>
                <a:cs typeface="+mn-ea"/>
              </a:rPr>
            </a:fld>
            <a:endParaRPr lang="zh-CN" altLang="en-US" sz="1200" strike="noStrike" noProof="1" dirty="0"/>
          </a:p>
        </p:txBody>
      </p:sp>
    </p:spTree>
  </p:cSld>
  <p:clrMap bg1="lt1" tx1="dk1" bg2="lt2" tx2="dk2" accent1="accent1" accent2="accent2" accent3="accent3" accent4="accent4" accent5="accent5" accent6="accent6" hlink="hlink" folHlink="folHlink"/>
  <p:hf sldNum="0" hdr="0" ftr="0" dt="0"/>
  <p:notesStyle>
    <a:lvl1pPr marL="0" lvl="0"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7" Type="http://schemas.openxmlformats.org/officeDocument/2006/relationships/tags" Target="../tags/tag13.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7" Type="http://schemas.openxmlformats.org/officeDocument/2006/relationships/tags" Target="../tags/tag34.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5" Type="http://schemas.openxmlformats.org/officeDocument/2006/relationships/tags" Target="../tags/tag43.xml"/><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pattFill prst="pct5">
          <a:fgClr>
            <a:srgbClr val="92D050"/>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Date Placeholder 3"/>
          <p:cNvSpPr>
            <a:spLocks noGrp="1"/>
          </p:cNvSpPr>
          <p:nvPr>
            <p:ph type="dt" sz="half" idx="10"/>
          </p:nvPr>
        </p:nvSpPr>
        <p:spPr>
          <a:xfrm>
            <a:off x="609600" y="6245225"/>
            <a:ext cx="2844800" cy="476250"/>
          </a:xfrm>
          <a:prstGeom prst="rect">
            <a:avLst/>
          </a:prstGeom>
          <a:noFill/>
          <a:ln w="9525">
            <a:noFill/>
          </a:ln>
        </p:spPr>
        <p:txBody>
          <a:bodyPr/>
          <a:p>
            <a:pPr fontAlgn="base"/>
            <a:endParaRPr lang="zh-CN" altLang="en-US" strike="noStrike" noProof="1" dirty="0"/>
          </a:p>
        </p:txBody>
      </p:sp>
      <p:sp>
        <p:nvSpPr>
          <p:cNvPr id="5" name="Footer Placeholder 4"/>
          <p:cNvSpPr>
            <a:spLocks noGrp="1"/>
          </p:cNvSpPr>
          <p:nvPr>
            <p:ph type="ftr" sz="quarter" idx="11"/>
          </p:nvPr>
        </p:nvSpPr>
        <p:spPr>
          <a:xfrm>
            <a:off x="4165600" y="6245225"/>
            <a:ext cx="3860800" cy="476250"/>
          </a:xfrm>
          <a:prstGeom prst="rect">
            <a:avLst/>
          </a:prstGeom>
          <a:noFill/>
          <a:ln w="9525">
            <a:noFill/>
          </a:ln>
        </p:spPr>
        <p:txBody>
          <a:bodyPr/>
          <a:p>
            <a:pPr fontAlgn="base"/>
            <a:endParaRPr lang="zh-CN" altLang="en-US" strike="noStrike" noProof="1" dirty="0"/>
          </a:p>
        </p:txBody>
      </p:sp>
      <p:sp>
        <p:nvSpPr>
          <p:cNvPr id="6" name="Slide Number Placeholder 5"/>
          <p:cNvSpPr>
            <a:spLocks noGrp="1"/>
          </p:cNvSpPr>
          <p:nvPr>
            <p:ph type="sldNum" sz="quarter" idx="12"/>
          </p:nvPr>
        </p:nvSpPr>
        <p:spPr>
          <a:xfrm>
            <a:off x="8737600" y="6245225"/>
            <a:ext cx="2844800" cy="476250"/>
          </a:xfrm>
          <a:prstGeom prst="rect">
            <a:avLst/>
          </a:prstGeom>
          <a:noFill/>
          <a:ln w="9525">
            <a:noFill/>
          </a:ln>
        </p:spPr>
        <p:txBody>
          <a:bodyPr/>
          <a:p>
            <a:pPr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eaLnBrk="1" fontAlgn="base" hangingPunct="1"/>
            <a:endParaRPr lang="zh-CN" altLang="en-US" strike="noStrike" noProof="1" dirty="0"/>
          </a:p>
        </p:txBody>
      </p:sp>
      <p:sp>
        <p:nvSpPr>
          <p:cNvPr id="5" name="页脚占位符 4"/>
          <p:cNvSpPr>
            <a:spLocks noGrp="1"/>
          </p:cNvSpPr>
          <p:nvPr>
            <p:ph type="ftr" sz="quarter" idx="11"/>
          </p:nvPr>
        </p:nvSpPr>
        <p:spPr/>
        <p:txBody>
          <a:bodyPr/>
          <a:p>
            <a:pPr lvl="0" eaLnBrk="1" fontAlgn="base" hangingPunct="1"/>
            <a:endParaRPr lang="zh-CN" altLang="en-US" strike="noStrike" noProof="1" dirty="0"/>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gradFill rotWithShape="0">
          <a:gsLst>
            <a:gs pos="0">
              <a:srgbClr val="000058"/>
            </a:gs>
            <a:gs pos="100000">
              <a:schemeClr val="bg1"/>
            </a:gs>
          </a:gsLst>
          <a:lin ang="2700000" scaled="1"/>
          <a:tileRect/>
        </a:gradFill>
        <a:effectLst/>
      </p:bgPr>
    </p:bg>
    <p:spTree>
      <p:nvGrpSpPr>
        <p:cNvPr id="1" name=""/>
        <p:cNvGrpSpPr/>
        <p:nvPr/>
      </p:nvGrpSpPr>
      <p:grpSpPr/>
      <p:grpSp>
        <p:nvGrpSpPr>
          <p:cNvPr id="22530" name="组合 12289"/>
          <p:cNvGrpSpPr/>
          <p:nvPr/>
        </p:nvGrpSpPr>
        <p:grpSpPr>
          <a:xfrm>
            <a:off x="0" y="0"/>
            <a:ext cx="12192000" cy="6856413"/>
            <a:chOff x="0" y="0"/>
            <a:chExt cx="5760" cy="4319"/>
          </a:xfrm>
        </p:grpSpPr>
        <p:sp>
          <p:nvSpPr>
            <p:cNvPr id="22531" name="任意多边形 12290"/>
            <p:cNvSpPr/>
            <p:nvPr/>
          </p:nvSpPr>
          <p:spPr>
            <a:xfrm>
              <a:off x="0" y="12"/>
              <a:ext cx="5758" cy="3273"/>
            </a:xfrm>
            <a:custGeom>
              <a:avLst/>
              <a:gdLst/>
              <a:ahLst/>
              <a:cxnLst/>
              <a:pathLst>
                <a:path w="5740" h="3273">
                  <a:moveTo>
                    <a:pt x="3193" y="1816"/>
                  </a:moveTo>
                  <a:lnTo>
                    <a:pt x="0" y="0"/>
                  </a:lnTo>
                  <a:lnTo>
                    <a:pt x="0" y="522"/>
                  </a:lnTo>
                  <a:lnTo>
                    <a:pt x="3037" y="1978"/>
                  </a:lnTo>
                  <a:lnTo>
                    <a:pt x="5740" y="3273"/>
                  </a:lnTo>
                  <a:lnTo>
                    <a:pt x="5740" y="3267"/>
                  </a:lnTo>
                  <a:lnTo>
                    <a:pt x="3193" y="1816"/>
                  </a:lnTo>
                  <a:lnTo>
                    <a:pt x="3193" y="1816"/>
                  </a:lnTo>
                  <a:close/>
                </a:path>
              </a:pathLst>
            </a:custGeom>
            <a:gradFill rotWithShape="0">
              <a:gsLst>
                <a:gs pos="0">
                  <a:srgbClr val="000051"/>
                </a:gs>
                <a:gs pos="100000">
                  <a:schemeClr val="bg2"/>
                </a:gs>
              </a:gsLst>
              <a:lin ang="0" scaled="1"/>
              <a:tileRect/>
            </a:gradFill>
            <a:ln w="9525">
              <a:noFill/>
            </a:ln>
          </p:spPr>
          <p:txBody>
            <a:bodyPr/>
            <a:p>
              <a:endParaRPr lang="zh-CN" altLang="en-US"/>
            </a:p>
          </p:txBody>
        </p:sp>
        <p:sp>
          <p:nvSpPr>
            <p:cNvPr id="22532" name="任意多边形 12291"/>
            <p:cNvSpPr/>
            <p:nvPr/>
          </p:nvSpPr>
          <p:spPr>
            <a:xfrm>
              <a:off x="149" y="0"/>
              <a:ext cx="5609" cy="3243"/>
            </a:xfrm>
            <a:custGeom>
              <a:avLst/>
              <a:gdLst/>
              <a:ahLst/>
              <a:cxnLst/>
              <a:pathLst>
                <a:path w="5591" h="3243">
                  <a:moveTo>
                    <a:pt x="3163" y="1714"/>
                  </a:moveTo>
                  <a:lnTo>
                    <a:pt x="431" y="0"/>
                  </a:lnTo>
                  <a:lnTo>
                    <a:pt x="0" y="0"/>
                  </a:lnTo>
                  <a:lnTo>
                    <a:pt x="3086" y="1786"/>
                  </a:lnTo>
                  <a:lnTo>
                    <a:pt x="5591" y="3243"/>
                  </a:lnTo>
                  <a:lnTo>
                    <a:pt x="5591" y="3237"/>
                  </a:lnTo>
                  <a:lnTo>
                    <a:pt x="3163" y="1714"/>
                  </a:lnTo>
                  <a:lnTo>
                    <a:pt x="3163" y="1714"/>
                  </a:lnTo>
                  <a:close/>
                </a:path>
              </a:pathLst>
            </a:custGeom>
            <a:gradFill rotWithShape="0">
              <a:gsLst>
                <a:gs pos="0">
                  <a:srgbClr val="00005D"/>
                </a:gs>
                <a:gs pos="100000">
                  <a:schemeClr val="bg1"/>
                </a:gs>
              </a:gsLst>
              <a:lin ang="2700000" scaled="1"/>
              <a:tileRect/>
            </a:gradFill>
            <a:ln w="9525">
              <a:noFill/>
            </a:ln>
          </p:spPr>
          <p:txBody>
            <a:bodyPr/>
            <a:p>
              <a:endParaRPr lang="zh-CN" altLang="en-US"/>
            </a:p>
          </p:txBody>
        </p:sp>
        <p:sp>
          <p:nvSpPr>
            <p:cNvPr id="22533" name="任意多边形 12292"/>
            <p:cNvSpPr/>
            <p:nvPr/>
          </p:nvSpPr>
          <p:spPr>
            <a:xfrm>
              <a:off x="0" y="3433"/>
              <a:ext cx="4038" cy="191"/>
            </a:xfrm>
            <a:custGeom>
              <a:avLst/>
              <a:gdLst/>
              <a:ahLst/>
              <a:cxnLst/>
              <a:pathLst>
                <a:path w="4042" h="192">
                  <a:moveTo>
                    <a:pt x="0" y="156"/>
                  </a:moveTo>
                  <a:lnTo>
                    <a:pt x="4042" y="192"/>
                  </a:lnTo>
                  <a:lnTo>
                    <a:pt x="4042" y="144"/>
                  </a:lnTo>
                  <a:lnTo>
                    <a:pt x="0" y="0"/>
                  </a:lnTo>
                  <a:lnTo>
                    <a:pt x="0" y="156"/>
                  </a:lnTo>
                  <a:lnTo>
                    <a:pt x="0" y="156"/>
                  </a:lnTo>
                  <a:close/>
                </a:path>
              </a:pathLst>
            </a:custGeom>
            <a:gradFill rotWithShape="0">
              <a:gsLst>
                <a:gs pos="0">
                  <a:srgbClr val="000061"/>
                </a:gs>
                <a:gs pos="100000">
                  <a:schemeClr val="bg2"/>
                </a:gs>
              </a:gsLst>
              <a:lin ang="0" scaled="1"/>
              <a:tileRect/>
            </a:gradFill>
            <a:ln w="9525">
              <a:noFill/>
            </a:ln>
          </p:spPr>
          <p:txBody>
            <a:bodyPr/>
            <a:p>
              <a:endParaRPr lang="zh-CN" altLang="en-US"/>
            </a:p>
          </p:txBody>
        </p:sp>
        <p:sp>
          <p:nvSpPr>
            <p:cNvPr id="22534" name="任意多边形 12293"/>
            <p:cNvSpPr/>
            <p:nvPr/>
          </p:nvSpPr>
          <p:spPr>
            <a:xfrm>
              <a:off x="4038" y="3577"/>
              <a:ext cx="1720" cy="65"/>
            </a:xfrm>
            <a:custGeom>
              <a:avLst/>
              <a:gdLst/>
              <a:ahLst/>
              <a:cxnLst/>
              <a:pathLst>
                <a:path w="1722" h="66">
                  <a:moveTo>
                    <a:pt x="1722" y="66"/>
                  </a:moveTo>
                  <a:lnTo>
                    <a:pt x="1722" y="60"/>
                  </a:lnTo>
                  <a:lnTo>
                    <a:pt x="0" y="0"/>
                  </a:lnTo>
                  <a:lnTo>
                    <a:pt x="0" y="48"/>
                  </a:lnTo>
                  <a:lnTo>
                    <a:pt x="1722" y="66"/>
                  </a:lnTo>
                  <a:lnTo>
                    <a:pt x="1722" y="66"/>
                  </a:lnTo>
                  <a:close/>
                </a:path>
              </a:pathLst>
            </a:custGeom>
            <a:gradFill rotWithShape="0">
              <a:gsLst>
                <a:gs pos="0">
                  <a:schemeClr val="bg2"/>
                </a:gs>
                <a:gs pos="100000">
                  <a:schemeClr val="bg1"/>
                </a:gs>
              </a:gsLst>
              <a:lin ang="0" scaled="1"/>
              <a:tileRect/>
            </a:gradFill>
            <a:ln w="9525">
              <a:noFill/>
            </a:ln>
          </p:spPr>
          <p:txBody>
            <a:bodyPr/>
            <a:p>
              <a:endParaRPr lang="zh-CN" altLang="en-US"/>
            </a:p>
          </p:txBody>
        </p:sp>
        <p:sp>
          <p:nvSpPr>
            <p:cNvPr id="22535" name="任意多边形 12294"/>
            <p:cNvSpPr/>
            <p:nvPr/>
          </p:nvSpPr>
          <p:spPr>
            <a:xfrm>
              <a:off x="0" y="3726"/>
              <a:ext cx="4784" cy="329"/>
            </a:xfrm>
            <a:custGeom>
              <a:avLst/>
              <a:gdLst/>
              <a:ahLst/>
              <a:cxnLst/>
              <a:pathLst>
                <a:path w="4789" h="329">
                  <a:moveTo>
                    <a:pt x="0" y="329"/>
                  </a:moveTo>
                  <a:lnTo>
                    <a:pt x="4789" y="77"/>
                  </a:lnTo>
                  <a:lnTo>
                    <a:pt x="4789" y="0"/>
                  </a:lnTo>
                  <a:lnTo>
                    <a:pt x="0" y="107"/>
                  </a:lnTo>
                  <a:lnTo>
                    <a:pt x="0" y="329"/>
                  </a:lnTo>
                  <a:lnTo>
                    <a:pt x="0" y="329"/>
                  </a:lnTo>
                  <a:close/>
                </a:path>
              </a:pathLst>
            </a:custGeom>
            <a:gradFill rotWithShape="0">
              <a:gsLst>
                <a:gs pos="0">
                  <a:srgbClr val="00007D"/>
                </a:gs>
                <a:gs pos="100000">
                  <a:schemeClr val="bg1"/>
                </a:gs>
              </a:gsLst>
              <a:lin ang="0" scaled="1"/>
              <a:tileRect/>
            </a:gradFill>
            <a:ln w="9525">
              <a:noFill/>
            </a:ln>
          </p:spPr>
          <p:txBody>
            <a:bodyPr/>
            <a:p>
              <a:endParaRPr lang="zh-CN" altLang="en-US"/>
            </a:p>
          </p:txBody>
        </p:sp>
        <p:sp>
          <p:nvSpPr>
            <p:cNvPr id="22536" name="任意多边形 12295"/>
            <p:cNvSpPr/>
            <p:nvPr/>
          </p:nvSpPr>
          <p:spPr>
            <a:xfrm>
              <a:off x="4784" y="3702"/>
              <a:ext cx="974" cy="101"/>
            </a:xfrm>
            <a:custGeom>
              <a:avLst/>
              <a:gdLst/>
              <a:ahLst/>
              <a:cxnLst/>
              <a:pathLst>
                <a:path w="975" h="101">
                  <a:moveTo>
                    <a:pt x="975" y="48"/>
                  </a:moveTo>
                  <a:lnTo>
                    <a:pt x="975" y="0"/>
                  </a:lnTo>
                  <a:lnTo>
                    <a:pt x="0" y="24"/>
                  </a:lnTo>
                  <a:lnTo>
                    <a:pt x="0" y="101"/>
                  </a:lnTo>
                  <a:lnTo>
                    <a:pt x="975" y="48"/>
                  </a:lnTo>
                  <a:lnTo>
                    <a:pt x="975" y="48"/>
                  </a:lnTo>
                  <a:close/>
                </a:path>
              </a:pathLst>
            </a:custGeom>
            <a:solidFill>
              <a:schemeClr val="bg1"/>
            </a:solidFill>
            <a:ln w="9525">
              <a:noFill/>
            </a:ln>
          </p:spPr>
          <p:txBody>
            <a:bodyPr/>
            <a:p>
              <a:endParaRPr lang="zh-CN" altLang="en-US"/>
            </a:p>
          </p:txBody>
        </p:sp>
        <p:sp>
          <p:nvSpPr>
            <p:cNvPr id="22537" name="任意多边形 12296"/>
            <p:cNvSpPr/>
            <p:nvPr/>
          </p:nvSpPr>
          <p:spPr>
            <a:xfrm>
              <a:off x="3619" y="3815"/>
              <a:ext cx="2139" cy="198"/>
            </a:xfrm>
            <a:custGeom>
              <a:avLst/>
              <a:gdLst/>
              <a:ahLst/>
              <a:cxnLst/>
              <a:pathLst>
                <a:path w="2141" h="198">
                  <a:moveTo>
                    <a:pt x="2141" y="0"/>
                  </a:moveTo>
                  <a:lnTo>
                    <a:pt x="0" y="156"/>
                  </a:lnTo>
                  <a:lnTo>
                    <a:pt x="0" y="198"/>
                  </a:lnTo>
                  <a:lnTo>
                    <a:pt x="2141" y="0"/>
                  </a:lnTo>
                  <a:lnTo>
                    <a:pt x="2141" y="0"/>
                  </a:lnTo>
                  <a:close/>
                </a:path>
              </a:pathLst>
            </a:custGeom>
            <a:solidFill>
              <a:schemeClr val="bg1"/>
            </a:solidFill>
            <a:ln w="9525">
              <a:noFill/>
            </a:ln>
          </p:spPr>
          <p:txBody>
            <a:bodyPr/>
            <a:p>
              <a:endParaRPr lang="zh-CN" altLang="en-US"/>
            </a:p>
          </p:txBody>
        </p:sp>
        <p:sp>
          <p:nvSpPr>
            <p:cNvPr id="22538" name="任意多边形 12297"/>
            <p:cNvSpPr/>
            <p:nvPr/>
          </p:nvSpPr>
          <p:spPr>
            <a:xfrm>
              <a:off x="0" y="3971"/>
              <a:ext cx="3619" cy="348"/>
            </a:xfrm>
            <a:custGeom>
              <a:avLst/>
              <a:gdLst/>
              <a:ahLst/>
              <a:cxnLst/>
              <a:pathLst>
                <a:path w="3623" h="348">
                  <a:moveTo>
                    <a:pt x="0" y="348"/>
                  </a:moveTo>
                  <a:lnTo>
                    <a:pt x="311" y="348"/>
                  </a:lnTo>
                  <a:lnTo>
                    <a:pt x="3623" y="42"/>
                  </a:lnTo>
                  <a:lnTo>
                    <a:pt x="3623" y="0"/>
                  </a:lnTo>
                  <a:lnTo>
                    <a:pt x="0" y="264"/>
                  </a:lnTo>
                  <a:lnTo>
                    <a:pt x="0" y="348"/>
                  </a:lnTo>
                  <a:lnTo>
                    <a:pt x="0" y="348"/>
                  </a:lnTo>
                  <a:close/>
                </a:path>
              </a:pathLst>
            </a:custGeom>
            <a:gradFill rotWithShape="0">
              <a:gsLst>
                <a:gs pos="0">
                  <a:srgbClr val="00006F"/>
                </a:gs>
                <a:gs pos="100000">
                  <a:schemeClr val="bg1"/>
                </a:gs>
              </a:gsLst>
              <a:lin ang="0" scaled="1"/>
              <a:tileRect/>
            </a:gradFill>
            <a:ln w="9525">
              <a:noFill/>
            </a:ln>
          </p:spPr>
          <p:txBody>
            <a:bodyPr/>
            <a:p>
              <a:endParaRPr lang="zh-CN" altLang="en-US"/>
            </a:p>
          </p:txBody>
        </p:sp>
        <p:sp>
          <p:nvSpPr>
            <p:cNvPr id="22539" name="任意多边形 12298"/>
            <p:cNvSpPr/>
            <p:nvPr/>
          </p:nvSpPr>
          <p:spPr>
            <a:xfrm>
              <a:off x="2097" y="4043"/>
              <a:ext cx="2514" cy="276"/>
            </a:xfrm>
            <a:custGeom>
              <a:avLst/>
              <a:gdLst/>
              <a:ahLst/>
              <a:cxnLst/>
              <a:pathLst>
                <a:path w="2517" h="276">
                  <a:moveTo>
                    <a:pt x="2182" y="276"/>
                  </a:moveTo>
                  <a:lnTo>
                    <a:pt x="2517" y="204"/>
                  </a:lnTo>
                  <a:lnTo>
                    <a:pt x="2260" y="0"/>
                  </a:lnTo>
                  <a:lnTo>
                    <a:pt x="0" y="276"/>
                  </a:lnTo>
                  <a:lnTo>
                    <a:pt x="2182" y="276"/>
                  </a:lnTo>
                  <a:lnTo>
                    <a:pt x="2182" y="276"/>
                  </a:lnTo>
                  <a:close/>
                </a:path>
              </a:pathLst>
            </a:custGeom>
            <a:solidFill>
              <a:schemeClr val="bg1"/>
            </a:solidFill>
            <a:ln w="9525">
              <a:noFill/>
            </a:ln>
          </p:spPr>
          <p:txBody>
            <a:bodyPr/>
            <a:p>
              <a:endParaRPr lang="zh-CN" altLang="en-US"/>
            </a:p>
          </p:txBody>
        </p:sp>
        <p:sp>
          <p:nvSpPr>
            <p:cNvPr id="22540" name="任意多边形 12299"/>
            <p:cNvSpPr/>
            <p:nvPr/>
          </p:nvSpPr>
          <p:spPr>
            <a:xfrm>
              <a:off x="4354" y="3869"/>
              <a:ext cx="1404" cy="378"/>
            </a:xfrm>
            <a:custGeom>
              <a:avLst/>
              <a:gdLst/>
              <a:ahLst/>
              <a:cxnLst/>
              <a:pathLst>
                <a:path w="1405" h="378">
                  <a:moveTo>
                    <a:pt x="1405" y="126"/>
                  </a:moveTo>
                  <a:lnTo>
                    <a:pt x="1405" y="0"/>
                  </a:lnTo>
                  <a:lnTo>
                    <a:pt x="0" y="174"/>
                  </a:lnTo>
                  <a:lnTo>
                    <a:pt x="257" y="378"/>
                  </a:lnTo>
                  <a:lnTo>
                    <a:pt x="1405" y="126"/>
                  </a:lnTo>
                  <a:lnTo>
                    <a:pt x="1405" y="126"/>
                  </a:lnTo>
                  <a:close/>
                </a:path>
              </a:pathLst>
            </a:custGeom>
            <a:gradFill rotWithShape="0">
              <a:gsLst>
                <a:gs pos="0">
                  <a:schemeClr val="bg1"/>
                </a:gs>
                <a:gs pos="100000">
                  <a:srgbClr val="08089C"/>
                </a:gs>
              </a:gsLst>
              <a:lin ang="0" scaled="1"/>
              <a:tileRect/>
            </a:gradFill>
            <a:ln w="9525">
              <a:noFill/>
            </a:ln>
          </p:spPr>
          <p:txBody>
            <a:bodyPr/>
            <a:p>
              <a:endParaRPr lang="zh-CN" altLang="en-US"/>
            </a:p>
          </p:txBody>
        </p:sp>
        <p:sp>
          <p:nvSpPr>
            <p:cNvPr id="22541" name="任意多边形 12300"/>
            <p:cNvSpPr/>
            <p:nvPr/>
          </p:nvSpPr>
          <p:spPr>
            <a:xfrm>
              <a:off x="5030" y="3151"/>
              <a:ext cx="728" cy="240"/>
            </a:xfrm>
            <a:custGeom>
              <a:avLst/>
              <a:gdLst/>
              <a:ahLst/>
              <a:cxnLst/>
              <a:pathLst>
                <a:path w="729" h="240">
                  <a:moveTo>
                    <a:pt x="729" y="240"/>
                  </a:moveTo>
                  <a:lnTo>
                    <a:pt x="0" y="0"/>
                  </a:lnTo>
                  <a:lnTo>
                    <a:pt x="0" y="6"/>
                  </a:lnTo>
                  <a:lnTo>
                    <a:pt x="729" y="240"/>
                  </a:lnTo>
                  <a:lnTo>
                    <a:pt x="729" y="240"/>
                  </a:lnTo>
                  <a:close/>
                </a:path>
              </a:pathLst>
            </a:custGeom>
            <a:solidFill>
              <a:schemeClr val="bg1"/>
            </a:solidFill>
            <a:ln w="9525">
              <a:noFill/>
            </a:ln>
          </p:spPr>
          <p:txBody>
            <a:bodyPr/>
            <a:p>
              <a:endParaRPr lang="zh-CN" altLang="en-US"/>
            </a:p>
          </p:txBody>
        </p:sp>
        <p:sp>
          <p:nvSpPr>
            <p:cNvPr id="22542" name="任意多边形 12301"/>
            <p:cNvSpPr/>
            <p:nvPr/>
          </p:nvSpPr>
          <p:spPr>
            <a:xfrm>
              <a:off x="0" y="1486"/>
              <a:ext cx="5030" cy="1671"/>
            </a:xfrm>
            <a:custGeom>
              <a:avLst/>
              <a:gdLst/>
              <a:ahLst/>
              <a:cxnLst/>
              <a:pathLst>
                <a:path w="5035" h="1672">
                  <a:moveTo>
                    <a:pt x="0" y="72"/>
                  </a:moveTo>
                  <a:lnTo>
                    <a:pt x="5035" y="1672"/>
                  </a:lnTo>
                  <a:lnTo>
                    <a:pt x="5035" y="1666"/>
                  </a:lnTo>
                  <a:lnTo>
                    <a:pt x="0" y="0"/>
                  </a:lnTo>
                  <a:lnTo>
                    <a:pt x="0" y="72"/>
                  </a:lnTo>
                  <a:lnTo>
                    <a:pt x="0" y="72"/>
                  </a:lnTo>
                  <a:close/>
                </a:path>
              </a:pathLst>
            </a:custGeom>
            <a:gradFill rotWithShape="0">
              <a:gsLst>
                <a:gs pos="0">
                  <a:srgbClr val="000053"/>
                </a:gs>
                <a:gs pos="100000">
                  <a:schemeClr val="bg1"/>
                </a:gs>
              </a:gsLst>
              <a:lin ang="2700000" scaled="1"/>
              <a:tileRect/>
            </a:gradFill>
            <a:ln w="9525">
              <a:noFill/>
            </a:ln>
          </p:spPr>
          <p:txBody>
            <a:bodyPr/>
            <a:p>
              <a:endParaRPr lang="zh-CN" altLang="en-US"/>
            </a:p>
          </p:txBody>
        </p:sp>
        <p:sp>
          <p:nvSpPr>
            <p:cNvPr id="22543" name="任意多边形 12302"/>
            <p:cNvSpPr/>
            <p:nvPr/>
          </p:nvSpPr>
          <p:spPr>
            <a:xfrm>
              <a:off x="5030" y="3049"/>
              <a:ext cx="728" cy="318"/>
            </a:xfrm>
            <a:custGeom>
              <a:avLst/>
              <a:gdLst/>
              <a:ahLst/>
              <a:cxnLst/>
              <a:pathLst>
                <a:path w="729" h="318">
                  <a:moveTo>
                    <a:pt x="729" y="318"/>
                  </a:moveTo>
                  <a:lnTo>
                    <a:pt x="729" y="312"/>
                  </a:lnTo>
                  <a:lnTo>
                    <a:pt x="0" y="0"/>
                  </a:lnTo>
                  <a:lnTo>
                    <a:pt x="0" y="54"/>
                  </a:lnTo>
                  <a:lnTo>
                    <a:pt x="729" y="318"/>
                  </a:lnTo>
                  <a:lnTo>
                    <a:pt x="729" y="318"/>
                  </a:lnTo>
                  <a:close/>
                </a:path>
              </a:pathLst>
            </a:custGeom>
            <a:gradFill rotWithShape="0">
              <a:gsLst>
                <a:gs pos="0">
                  <a:schemeClr val="bg2"/>
                </a:gs>
                <a:gs pos="100000">
                  <a:schemeClr val="bg1"/>
                </a:gs>
              </a:gsLst>
              <a:lin ang="0" scaled="1"/>
              <a:tileRect/>
            </a:gradFill>
            <a:ln w="9525">
              <a:noFill/>
            </a:ln>
          </p:spPr>
          <p:txBody>
            <a:bodyPr/>
            <a:p>
              <a:endParaRPr lang="zh-CN" altLang="en-US"/>
            </a:p>
          </p:txBody>
        </p:sp>
        <p:sp>
          <p:nvSpPr>
            <p:cNvPr id="22544" name="任意多边形 12303"/>
            <p:cNvSpPr/>
            <p:nvPr/>
          </p:nvSpPr>
          <p:spPr>
            <a:xfrm>
              <a:off x="0" y="916"/>
              <a:ext cx="5030" cy="2187"/>
            </a:xfrm>
            <a:custGeom>
              <a:avLst/>
              <a:gdLst/>
              <a:ahLst/>
              <a:cxnLst/>
              <a:pathLst>
                <a:path w="5035" h="2188">
                  <a:moveTo>
                    <a:pt x="0" y="396"/>
                  </a:moveTo>
                  <a:lnTo>
                    <a:pt x="5035" y="2188"/>
                  </a:lnTo>
                  <a:lnTo>
                    <a:pt x="5035" y="2134"/>
                  </a:lnTo>
                  <a:lnTo>
                    <a:pt x="0" y="0"/>
                  </a:lnTo>
                  <a:lnTo>
                    <a:pt x="0" y="396"/>
                  </a:lnTo>
                  <a:lnTo>
                    <a:pt x="0" y="396"/>
                  </a:lnTo>
                  <a:close/>
                </a:path>
              </a:pathLst>
            </a:custGeom>
            <a:gradFill rotWithShape="0">
              <a:gsLst>
                <a:gs pos="0">
                  <a:srgbClr val="000055"/>
                </a:gs>
                <a:gs pos="100000">
                  <a:schemeClr val="bg2"/>
                </a:gs>
              </a:gsLst>
              <a:lin ang="0" scaled="1"/>
              <a:tileRect/>
            </a:gradFill>
            <a:ln w="9525">
              <a:noFill/>
            </a:ln>
          </p:spPr>
          <p:txBody>
            <a:bodyPr/>
            <a:p>
              <a:endParaRPr lang="zh-CN" altLang="en-US"/>
            </a:p>
          </p:txBody>
        </p:sp>
        <p:sp>
          <p:nvSpPr>
            <p:cNvPr id="22545" name="任意多边形 12304"/>
            <p:cNvSpPr/>
            <p:nvPr/>
          </p:nvSpPr>
          <p:spPr>
            <a:xfrm>
              <a:off x="2294" y="0"/>
              <a:ext cx="3159" cy="2725"/>
            </a:xfrm>
            <a:custGeom>
              <a:avLst/>
              <a:gdLst/>
              <a:ahLst/>
              <a:cxnLst/>
              <a:pathLst>
                <a:path w="3163" h="2727">
                  <a:moveTo>
                    <a:pt x="0" y="0"/>
                  </a:moveTo>
                  <a:lnTo>
                    <a:pt x="3145" y="2727"/>
                  </a:lnTo>
                  <a:lnTo>
                    <a:pt x="3163" y="2704"/>
                  </a:lnTo>
                  <a:lnTo>
                    <a:pt x="102" y="0"/>
                  </a:lnTo>
                  <a:lnTo>
                    <a:pt x="0" y="0"/>
                  </a:lnTo>
                  <a:lnTo>
                    <a:pt x="0" y="0"/>
                  </a:lnTo>
                  <a:close/>
                </a:path>
              </a:pathLst>
            </a:custGeom>
            <a:gradFill rotWithShape="0">
              <a:gsLst>
                <a:gs pos="0">
                  <a:srgbClr val="00006B"/>
                </a:gs>
                <a:gs pos="100000">
                  <a:schemeClr val="bg1"/>
                </a:gs>
              </a:gsLst>
              <a:lin ang="2700000" scaled="1"/>
              <a:tileRect/>
            </a:gradFill>
            <a:ln w="9525">
              <a:noFill/>
            </a:ln>
          </p:spPr>
          <p:txBody>
            <a:bodyPr/>
            <a:p>
              <a:endParaRPr lang="zh-CN" altLang="en-US"/>
            </a:p>
          </p:txBody>
        </p:sp>
        <p:sp>
          <p:nvSpPr>
            <p:cNvPr id="22546" name="任意多边形 12305"/>
            <p:cNvSpPr/>
            <p:nvPr/>
          </p:nvSpPr>
          <p:spPr>
            <a:xfrm>
              <a:off x="5435" y="2702"/>
              <a:ext cx="323" cy="299"/>
            </a:xfrm>
            <a:custGeom>
              <a:avLst/>
              <a:gdLst/>
              <a:ahLst/>
              <a:cxnLst/>
              <a:pathLst>
                <a:path w="323" h="299">
                  <a:moveTo>
                    <a:pt x="323" y="299"/>
                  </a:moveTo>
                  <a:lnTo>
                    <a:pt x="323" y="263"/>
                  </a:lnTo>
                  <a:lnTo>
                    <a:pt x="18" y="0"/>
                  </a:lnTo>
                  <a:lnTo>
                    <a:pt x="0" y="23"/>
                  </a:lnTo>
                  <a:lnTo>
                    <a:pt x="323" y="299"/>
                  </a:lnTo>
                  <a:lnTo>
                    <a:pt x="323" y="299"/>
                  </a:lnTo>
                  <a:close/>
                </a:path>
              </a:pathLst>
            </a:custGeom>
            <a:gradFill rotWithShape="0">
              <a:gsLst>
                <a:gs pos="0">
                  <a:schemeClr val="bg1"/>
                </a:gs>
                <a:gs pos="100000">
                  <a:srgbClr val="0F0F9F"/>
                </a:gs>
              </a:gsLst>
              <a:lin ang="2700000" scaled="1"/>
              <a:tileRect/>
            </a:gradFill>
            <a:ln w="9525">
              <a:noFill/>
            </a:ln>
          </p:spPr>
          <p:txBody>
            <a:bodyPr/>
            <a:p>
              <a:endParaRPr lang="zh-CN" altLang="en-US"/>
            </a:p>
          </p:txBody>
        </p:sp>
        <p:sp>
          <p:nvSpPr>
            <p:cNvPr id="22547" name="任意多边形 12306"/>
            <p:cNvSpPr/>
            <p:nvPr/>
          </p:nvSpPr>
          <p:spPr>
            <a:xfrm>
              <a:off x="5477" y="2588"/>
              <a:ext cx="281" cy="335"/>
            </a:xfrm>
            <a:custGeom>
              <a:avLst/>
              <a:gdLst/>
              <a:ahLst/>
              <a:cxnLst/>
              <a:pathLst>
                <a:path w="281" h="335">
                  <a:moveTo>
                    <a:pt x="281" y="335"/>
                  </a:moveTo>
                  <a:lnTo>
                    <a:pt x="281" y="173"/>
                  </a:lnTo>
                  <a:lnTo>
                    <a:pt x="96" y="0"/>
                  </a:lnTo>
                  <a:lnTo>
                    <a:pt x="0" y="90"/>
                  </a:lnTo>
                  <a:lnTo>
                    <a:pt x="281" y="335"/>
                  </a:lnTo>
                  <a:lnTo>
                    <a:pt x="281" y="335"/>
                  </a:lnTo>
                  <a:close/>
                </a:path>
              </a:pathLst>
            </a:custGeom>
            <a:solidFill>
              <a:schemeClr val="bg1"/>
            </a:solidFill>
            <a:ln w="9525">
              <a:noFill/>
            </a:ln>
          </p:spPr>
          <p:txBody>
            <a:bodyPr/>
            <a:p>
              <a:endParaRPr lang="zh-CN" altLang="en-US"/>
            </a:p>
          </p:txBody>
        </p:sp>
        <p:sp>
          <p:nvSpPr>
            <p:cNvPr id="22548" name="任意多边形 12307"/>
            <p:cNvSpPr/>
            <p:nvPr/>
          </p:nvSpPr>
          <p:spPr>
            <a:xfrm>
              <a:off x="2454" y="0"/>
              <a:ext cx="3119" cy="2678"/>
            </a:xfrm>
            <a:custGeom>
              <a:avLst/>
              <a:gdLst/>
              <a:ahLst/>
              <a:cxnLst/>
              <a:pathLst>
                <a:path w="3122" h="2680">
                  <a:moveTo>
                    <a:pt x="0" y="0"/>
                  </a:moveTo>
                  <a:lnTo>
                    <a:pt x="3026" y="2680"/>
                  </a:lnTo>
                  <a:lnTo>
                    <a:pt x="3122" y="2590"/>
                  </a:lnTo>
                  <a:lnTo>
                    <a:pt x="383" y="0"/>
                  </a:lnTo>
                  <a:lnTo>
                    <a:pt x="0" y="0"/>
                  </a:lnTo>
                  <a:lnTo>
                    <a:pt x="0" y="0"/>
                  </a:lnTo>
                  <a:close/>
                </a:path>
              </a:pathLst>
            </a:custGeom>
            <a:gradFill rotWithShape="0">
              <a:gsLst>
                <a:gs pos="0">
                  <a:srgbClr val="000047"/>
                </a:gs>
                <a:gs pos="100000">
                  <a:schemeClr val="bg1"/>
                </a:gs>
              </a:gsLst>
              <a:lin ang="2700000" scaled="1"/>
              <a:tileRect/>
            </a:gradFill>
            <a:ln w="9525">
              <a:noFill/>
            </a:ln>
          </p:spPr>
          <p:txBody>
            <a:bodyPr/>
            <a:p>
              <a:endParaRPr lang="zh-CN" altLang="en-US"/>
            </a:p>
          </p:txBody>
        </p:sp>
        <p:sp>
          <p:nvSpPr>
            <p:cNvPr id="22549" name="任意多边形 12308"/>
            <p:cNvSpPr/>
            <p:nvPr/>
          </p:nvSpPr>
          <p:spPr>
            <a:xfrm>
              <a:off x="5626" y="2534"/>
              <a:ext cx="132" cy="132"/>
            </a:xfrm>
            <a:custGeom>
              <a:avLst/>
              <a:gdLst/>
              <a:ahLst/>
              <a:cxnLst/>
              <a:pathLst>
                <a:path w="132" h="132">
                  <a:moveTo>
                    <a:pt x="132" y="132"/>
                  </a:moveTo>
                  <a:lnTo>
                    <a:pt x="0" y="0"/>
                  </a:lnTo>
                  <a:lnTo>
                    <a:pt x="0" y="0"/>
                  </a:lnTo>
                  <a:lnTo>
                    <a:pt x="132" y="132"/>
                  </a:lnTo>
                  <a:lnTo>
                    <a:pt x="132" y="132"/>
                  </a:lnTo>
                  <a:close/>
                </a:path>
              </a:pathLst>
            </a:custGeom>
            <a:solidFill>
              <a:srgbClr val="FF9999"/>
            </a:solidFill>
            <a:ln w="9525">
              <a:noFill/>
            </a:ln>
          </p:spPr>
          <p:txBody>
            <a:bodyPr/>
            <a:p>
              <a:endParaRPr lang="zh-CN" altLang="en-US"/>
            </a:p>
          </p:txBody>
        </p:sp>
        <p:sp>
          <p:nvSpPr>
            <p:cNvPr id="22550" name="任意多边形 12309"/>
            <p:cNvSpPr/>
            <p:nvPr/>
          </p:nvSpPr>
          <p:spPr>
            <a:xfrm>
              <a:off x="3112" y="0"/>
              <a:ext cx="2514" cy="2534"/>
            </a:xfrm>
            <a:custGeom>
              <a:avLst/>
              <a:gdLst/>
              <a:ahLst/>
              <a:cxnLst/>
              <a:pathLst>
                <a:path w="2517" h="2536">
                  <a:moveTo>
                    <a:pt x="0" y="0"/>
                  </a:moveTo>
                  <a:lnTo>
                    <a:pt x="2517" y="2536"/>
                  </a:lnTo>
                  <a:lnTo>
                    <a:pt x="2517" y="2536"/>
                  </a:lnTo>
                  <a:lnTo>
                    <a:pt x="66" y="0"/>
                  </a:lnTo>
                  <a:lnTo>
                    <a:pt x="0" y="0"/>
                  </a:lnTo>
                  <a:lnTo>
                    <a:pt x="0" y="0"/>
                  </a:lnTo>
                  <a:close/>
                </a:path>
              </a:pathLst>
            </a:custGeom>
            <a:gradFill rotWithShape="0">
              <a:gsLst>
                <a:gs pos="0">
                  <a:srgbClr val="00004F"/>
                </a:gs>
                <a:gs pos="100000">
                  <a:schemeClr val="bg1"/>
                </a:gs>
              </a:gsLst>
              <a:lin ang="2700000" scaled="1"/>
              <a:tileRect/>
            </a:gradFill>
            <a:ln w="9525">
              <a:noFill/>
            </a:ln>
          </p:spPr>
          <p:txBody>
            <a:bodyPr/>
            <a:p>
              <a:endParaRPr lang="zh-CN" altLang="en-US"/>
            </a:p>
          </p:txBody>
        </p:sp>
        <p:sp>
          <p:nvSpPr>
            <p:cNvPr id="22551" name="任意多边形 12310"/>
            <p:cNvSpPr/>
            <p:nvPr/>
          </p:nvSpPr>
          <p:spPr>
            <a:xfrm>
              <a:off x="3488" y="0"/>
              <a:ext cx="2198" cy="2480"/>
            </a:xfrm>
            <a:custGeom>
              <a:avLst/>
              <a:gdLst/>
              <a:ahLst/>
              <a:cxnLst/>
              <a:pathLst>
                <a:path w="2200" h="2482">
                  <a:moveTo>
                    <a:pt x="0" y="0"/>
                  </a:moveTo>
                  <a:lnTo>
                    <a:pt x="2188" y="2482"/>
                  </a:lnTo>
                  <a:lnTo>
                    <a:pt x="2200" y="2476"/>
                  </a:lnTo>
                  <a:lnTo>
                    <a:pt x="317" y="0"/>
                  </a:lnTo>
                  <a:lnTo>
                    <a:pt x="0" y="0"/>
                  </a:lnTo>
                  <a:lnTo>
                    <a:pt x="0" y="0"/>
                  </a:lnTo>
                  <a:close/>
                </a:path>
              </a:pathLst>
            </a:custGeom>
            <a:gradFill rotWithShape="0">
              <a:gsLst>
                <a:gs pos="0">
                  <a:srgbClr val="000065"/>
                </a:gs>
                <a:gs pos="100000">
                  <a:schemeClr val="bg2"/>
                </a:gs>
              </a:gsLst>
              <a:lin ang="5400000" scaled="1"/>
              <a:tileRect/>
            </a:gradFill>
            <a:ln w="9525">
              <a:noFill/>
            </a:ln>
          </p:spPr>
          <p:txBody>
            <a:bodyPr/>
            <a:p>
              <a:endParaRPr lang="zh-CN" altLang="en-US"/>
            </a:p>
          </p:txBody>
        </p:sp>
        <p:sp>
          <p:nvSpPr>
            <p:cNvPr id="22552" name="任意多边形 12311"/>
            <p:cNvSpPr/>
            <p:nvPr/>
          </p:nvSpPr>
          <p:spPr>
            <a:xfrm>
              <a:off x="5674" y="2474"/>
              <a:ext cx="84" cy="96"/>
            </a:xfrm>
            <a:custGeom>
              <a:avLst/>
              <a:gdLst/>
              <a:ahLst/>
              <a:cxnLst/>
              <a:pathLst>
                <a:path w="84" h="96">
                  <a:moveTo>
                    <a:pt x="84" y="96"/>
                  </a:moveTo>
                  <a:lnTo>
                    <a:pt x="84" y="90"/>
                  </a:lnTo>
                  <a:lnTo>
                    <a:pt x="12" y="0"/>
                  </a:lnTo>
                  <a:lnTo>
                    <a:pt x="0" y="6"/>
                  </a:lnTo>
                  <a:lnTo>
                    <a:pt x="84" y="96"/>
                  </a:lnTo>
                  <a:lnTo>
                    <a:pt x="84" y="96"/>
                  </a:lnTo>
                  <a:close/>
                </a:path>
              </a:pathLst>
            </a:custGeom>
            <a:gradFill rotWithShape="0">
              <a:gsLst>
                <a:gs pos="0">
                  <a:schemeClr val="bg1"/>
                </a:gs>
                <a:gs pos="100000">
                  <a:srgbClr val="1717A2"/>
                </a:gs>
              </a:gsLst>
              <a:lin ang="2700000" scaled="1"/>
              <a:tileRect/>
            </a:gradFill>
            <a:ln w="9525">
              <a:noFill/>
            </a:ln>
          </p:spPr>
          <p:txBody>
            <a:bodyPr/>
            <a:p>
              <a:endParaRPr lang="zh-CN" altLang="en-US"/>
            </a:p>
          </p:txBody>
        </p:sp>
        <p:sp>
          <p:nvSpPr>
            <p:cNvPr id="22553" name="任意多边形 12312"/>
            <p:cNvSpPr/>
            <p:nvPr/>
          </p:nvSpPr>
          <p:spPr>
            <a:xfrm>
              <a:off x="5603" y="850"/>
              <a:ext cx="155" cy="516"/>
            </a:xfrm>
            <a:custGeom>
              <a:avLst/>
              <a:gdLst/>
              <a:ahLst/>
              <a:cxnLst/>
              <a:pathLst>
                <a:path w="155" h="516">
                  <a:moveTo>
                    <a:pt x="155" y="516"/>
                  </a:moveTo>
                  <a:lnTo>
                    <a:pt x="155" y="204"/>
                  </a:lnTo>
                  <a:lnTo>
                    <a:pt x="77" y="0"/>
                  </a:lnTo>
                  <a:lnTo>
                    <a:pt x="0" y="192"/>
                  </a:lnTo>
                  <a:lnTo>
                    <a:pt x="155" y="516"/>
                  </a:lnTo>
                  <a:lnTo>
                    <a:pt x="155" y="516"/>
                  </a:lnTo>
                  <a:close/>
                </a:path>
              </a:pathLst>
            </a:custGeom>
            <a:solidFill>
              <a:schemeClr val="bg2"/>
            </a:solidFill>
            <a:ln w="9525">
              <a:noFill/>
            </a:ln>
          </p:spPr>
          <p:txBody>
            <a:bodyPr/>
            <a:p>
              <a:endParaRPr lang="zh-CN" altLang="en-US"/>
            </a:p>
          </p:txBody>
        </p:sp>
        <p:sp>
          <p:nvSpPr>
            <p:cNvPr id="22554" name="任意多边形 12313"/>
            <p:cNvSpPr/>
            <p:nvPr/>
          </p:nvSpPr>
          <p:spPr>
            <a:xfrm>
              <a:off x="5107" y="0"/>
              <a:ext cx="573" cy="1042"/>
            </a:xfrm>
            <a:custGeom>
              <a:avLst/>
              <a:gdLst/>
              <a:ahLst/>
              <a:cxnLst/>
              <a:pathLst>
                <a:path w="574" h="1043">
                  <a:moveTo>
                    <a:pt x="0" y="0"/>
                  </a:moveTo>
                  <a:lnTo>
                    <a:pt x="497" y="1043"/>
                  </a:lnTo>
                  <a:lnTo>
                    <a:pt x="574" y="851"/>
                  </a:lnTo>
                  <a:lnTo>
                    <a:pt x="251" y="0"/>
                  </a:lnTo>
                  <a:lnTo>
                    <a:pt x="0" y="0"/>
                  </a:lnTo>
                  <a:lnTo>
                    <a:pt x="0" y="0"/>
                  </a:lnTo>
                  <a:close/>
                </a:path>
              </a:pathLst>
            </a:custGeom>
            <a:gradFill rotWithShape="0">
              <a:gsLst>
                <a:gs pos="0">
                  <a:srgbClr val="000055"/>
                </a:gs>
                <a:gs pos="100000">
                  <a:schemeClr val="bg2"/>
                </a:gs>
              </a:gsLst>
              <a:lin ang="5400000" scaled="1"/>
              <a:tileRect/>
            </a:gradFill>
            <a:ln w="9525">
              <a:noFill/>
            </a:ln>
          </p:spPr>
          <p:txBody>
            <a:bodyPr/>
            <a:p>
              <a:endParaRPr lang="zh-CN" altLang="en-US"/>
            </a:p>
          </p:txBody>
        </p:sp>
        <p:sp>
          <p:nvSpPr>
            <p:cNvPr id="22555" name="任意多边形 12314"/>
            <p:cNvSpPr/>
            <p:nvPr/>
          </p:nvSpPr>
          <p:spPr>
            <a:xfrm>
              <a:off x="5411" y="0"/>
              <a:ext cx="341" cy="796"/>
            </a:xfrm>
            <a:custGeom>
              <a:avLst/>
              <a:gdLst/>
              <a:ahLst/>
              <a:cxnLst/>
              <a:pathLst>
                <a:path w="341" h="797">
                  <a:moveTo>
                    <a:pt x="144" y="0"/>
                  </a:moveTo>
                  <a:lnTo>
                    <a:pt x="0" y="0"/>
                  </a:lnTo>
                  <a:lnTo>
                    <a:pt x="287" y="797"/>
                  </a:lnTo>
                  <a:lnTo>
                    <a:pt x="341" y="653"/>
                  </a:lnTo>
                  <a:lnTo>
                    <a:pt x="144" y="0"/>
                  </a:lnTo>
                  <a:lnTo>
                    <a:pt x="144" y="0"/>
                  </a:lnTo>
                  <a:close/>
                </a:path>
              </a:pathLst>
            </a:custGeom>
            <a:gradFill rotWithShape="0">
              <a:gsLst>
                <a:gs pos="0">
                  <a:srgbClr val="000059"/>
                </a:gs>
                <a:gs pos="100000">
                  <a:schemeClr val="bg2"/>
                </a:gs>
              </a:gsLst>
              <a:lin ang="5400000" scaled="1"/>
              <a:tileRect/>
            </a:gradFill>
            <a:ln w="9525">
              <a:noFill/>
            </a:ln>
          </p:spPr>
          <p:txBody>
            <a:bodyPr/>
            <a:p>
              <a:endParaRPr lang="zh-CN" altLang="en-US"/>
            </a:p>
          </p:txBody>
        </p:sp>
        <p:sp>
          <p:nvSpPr>
            <p:cNvPr id="22556" name="任意多边形 12315"/>
            <p:cNvSpPr/>
            <p:nvPr/>
          </p:nvSpPr>
          <p:spPr>
            <a:xfrm>
              <a:off x="5698" y="653"/>
              <a:ext cx="60" cy="311"/>
            </a:xfrm>
            <a:custGeom>
              <a:avLst/>
              <a:gdLst/>
              <a:ahLst/>
              <a:cxnLst/>
              <a:pathLst>
                <a:path w="60" h="312">
                  <a:moveTo>
                    <a:pt x="0" y="144"/>
                  </a:moveTo>
                  <a:lnTo>
                    <a:pt x="60" y="312"/>
                  </a:lnTo>
                  <a:lnTo>
                    <a:pt x="60" y="6"/>
                  </a:lnTo>
                  <a:lnTo>
                    <a:pt x="54" y="0"/>
                  </a:lnTo>
                  <a:lnTo>
                    <a:pt x="0" y="144"/>
                  </a:lnTo>
                  <a:lnTo>
                    <a:pt x="0" y="144"/>
                  </a:lnTo>
                  <a:close/>
                </a:path>
              </a:pathLst>
            </a:custGeom>
            <a:solidFill>
              <a:schemeClr val="bg2"/>
            </a:solidFill>
            <a:ln w="9525">
              <a:noFill/>
            </a:ln>
          </p:spPr>
          <p:txBody>
            <a:bodyPr/>
            <a:p>
              <a:endParaRPr lang="zh-CN" altLang="en-US"/>
            </a:p>
          </p:txBody>
        </p:sp>
        <p:sp>
          <p:nvSpPr>
            <p:cNvPr id="22557" name="任意多边形 12316"/>
            <p:cNvSpPr/>
            <p:nvPr/>
          </p:nvSpPr>
          <p:spPr>
            <a:xfrm>
              <a:off x="2" y="1601"/>
              <a:ext cx="5752" cy="1864"/>
            </a:xfrm>
            <a:custGeom>
              <a:avLst/>
              <a:gdLst/>
              <a:ahLst/>
              <a:cxnLst/>
              <a:pathLst>
                <a:path w="5740" h="1864">
                  <a:moveTo>
                    <a:pt x="0" y="371"/>
                  </a:moveTo>
                  <a:lnTo>
                    <a:pt x="5740" y="1864"/>
                  </a:lnTo>
                  <a:lnTo>
                    <a:pt x="5740" y="1834"/>
                  </a:lnTo>
                  <a:lnTo>
                    <a:pt x="0" y="0"/>
                  </a:lnTo>
                  <a:lnTo>
                    <a:pt x="0" y="371"/>
                  </a:lnTo>
                  <a:lnTo>
                    <a:pt x="0" y="371"/>
                  </a:lnTo>
                  <a:close/>
                </a:path>
              </a:pathLst>
            </a:custGeom>
            <a:gradFill rotWithShape="0">
              <a:gsLst>
                <a:gs pos="0">
                  <a:srgbClr val="000061"/>
                </a:gs>
                <a:gs pos="100000">
                  <a:schemeClr val="bg1"/>
                </a:gs>
              </a:gsLst>
              <a:lin ang="2700000" scaled="1"/>
              <a:tileRect/>
            </a:gradFill>
            <a:ln w="9525">
              <a:noFill/>
            </a:ln>
          </p:spPr>
          <p:txBody>
            <a:bodyPr/>
            <a:p>
              <a:endParaRPr lang="zh-CN" altLang="en-US"/>
            </a:p>
          </p:txBody>
        </p:sp>
        <p:sp>
          <p:nvSpPr>
            <p:cNvPr id="22558" name="任意多边形 12317"/>
            <p:cNvSpPr/>
            <p:nvPr/>
          </p:nvSpPr>
          <p:spPr>
            <a:xfrm>
              <a:off x="5754" y="3483"/>
              <a:ext cx="6" cy="6"/>
            </a:xfrm>
            <a:custGeom>
              <a:avLst/>
              <a:gdLst/>
              <a:ahLst/>
              <a:cxnLst/>
              <a:pathLst>
                <a:path w="6" h="6">
                  <a:moveTo>
                    <a:pt x="6" y="6"/>
                  </a:moveTo>
                  <a:lnTo>
                    <a:pt x="0" y="0"/>
                  </a:lnTo>
                  <a:lnTo>
                    <a:pt x="0" y="6"/>
                  </a:lnTo>
                  <a:lnTo>
                    <a:pt x="6" y="6"/>
                  </a:lnTo>
                  <a:lnTo>
                    <a:pt x="6" y="6"/>
                  </a:lnTo>
                  <a:close/>
                </a:path>
              </a:pathLst>
            </a:custGeom>
            <a:solidFill>
              <a:srgbClr val="18FF00"/>
            </a:solidFill>
            <a:ln w="9525">
              <a:noFill/>
            </a:ln>
          </p:spPr>
          <p:txBody>
            <a:bodyPr/>
            <a:p>
              <a:endParaRPr lang="zh-CN" altLang="en-US"/>
            </a:p>
          </p:txBody>
        </p:sp>
        <p:sp>
          <p:nvSpPr>
            <p:cNvPr id="22559" name="任意多边形 12318"/>
            <p:cNvSpPr/>
            <p:nvPr/>
          </p:nvSpPr>
          <p:spPr>
            <a:xfrm>
              <a:off x="2" y="2152"/>
              <a:ext cx="5752" cy="1337"/>
            </a:xfrm>
            <a:custGeom>
              <a:avLst/>
              <a:gdLst/>
              <a:ahLst/>
              <a:cxnLst/>
              <a:pathLst>
                <a:path w="5740" h="1337">
                  <a:moveTo>
                    <a:pt x="0" y="366"/>
                  </a:moveTo>
                  <a:lnTo>
                    <a:pt x="5740" y="1337"/>
                  </a:lnTo>
                  <a:lnTo>
                    <a:pt x="5740" y="1331"/>
                  </a:lnTo>
                  <a:lnTo>
                    <a:pt x="0" y="0"/>
                  </a:lnTo>
                  <a:lnTo>
                    <a:pt x="0" y="366"/>
                  </a:lnTo>
                  <a:lnTo>
                    <a:pt x="0" y="366"/>
                  </a:lnTo>
                  <a:close/>
                </a:path>
              </a:pathLst>
            </a:custGeom>
            <a:gradFill rotWithShape="0">
              <a:gsLst>
                <a:gs pos="0">
                  <a:srgbClr val="00005D"/>
                </a:gs>
                <a:gs pos="100000">
                  <a:schemeClr val="bg1"/>
                </a:gs>
              </a:gsLst>
              <a:lin ang="2700000" scaled="1"/>
              <a:tileRect/>
            </a:gradFill>
            <a:ln w="9525">
              <a:noFill/>
            </a:ln>
          </p:spPr>
          <p:txBody>
            <a:bodyPr/>
            <a:p>
              <a:endParaRPr lang="zh-CN" altLang="en-US"/>
            </a:p>
          </p:txBody>
        </p:sp>
        <p:sp>
          <p:nvSpPr>
            <p:cNvPr id="22560" name="任意多边形 12319"/>
            <p:cNvSpPr/>
            <p:nvPr/>
          </p:nvSpPr>
          <p:spPr>
            <a:xfrm>
              <a:off x="2" y="3177"/>
              <a:ext cx="5752" cy="414"/>
            </a:xfrm>
            <a:custGeom>
              <a:avLst/>
              <a:gdLst/>
              <a:ahLst/>
              <a:cxnLst/>
              <a:pathLst>
                <a:path w="5740" h="414">
                  <a:moveTo>
                    <a:pt x="0" y="48"/>
                  </a:moveTo>
                  <a:lnTo>
                    <a:pt x="5740" y="414"/>
                  </a:lnTo>
                  <a:lnTo>
                    <a:pt x="5740" y="402"/>
                  </a:lnTo>
                  <a:lnTo>
                    <a:pt x="0" y="0"/>
                  </a:lnTo>
                  <a:lnTo>
                    <a:pt x="0" y="48"/>
                  </a:lnTo>
                  <a:lnTo>
                    <a:pt x="0" y="48"/>
                  </a:lnTo>
                  <a:close/>
                </a:path>
              </a:pathLst>
            </a:custGeom>
            <a:gradFill rotWithShape="0">
              <a:gsLst>
                <a:gs pos="0">
                  <a:srgbClr val="000082"/>
                </a:gs>
                <a:gs pos="100000">
                  <a:schemeClr val="bg1"/>
                </a:gs>
              </a:gsLst>
              <a:lin ang="0" scaled="1"/>
              <a:tileRect/>
            </a:gradFill>
            <a:ln w="9525">
              <a:noFill/>
            </a:ln>
          </p:spPr>
          <p:txBody>
            <a:bodyPr/>
            <a:p>
              <a:endParaRPr lang="zh-CN" altLang="en-US"/>
            </a:p>
          </p:txBody>
        </p:sp>
        <p:sp>
          <p:nvSpPr>
            <p:cNvPr id="22561" name="任意多边形 12320"/>
            <p:cNvSpPr/>
            <p:nvPr/>
          </p:nvSpPr>
          <p:spPr>
            <a:xfrm>
              <a:off x="1297" y="0"/>
              <a:ext cx="4457" cy="3177"/>
            </a:xfrm>
            <a:custGeom>
              <a:avLst/>
              <a:gdLst/>
              <a:ahLst/>
              <a:cxnLst/>
              <a:pathLst>
                <a:path w="4448" h="3177">
                  <a:moveTo>
                    <a:pt x="0" y="0"/>
                  </a:moveTo>
                  <a:lnTo>
                    <a:pt x="4448" y="3177"/>
                  </a:lnTo>
                  <a:lnTo>
                    <a:pt x="4448" y="3153"/>
                  </a:lnTo>
                  <a:lnTo>
                    <a:pt x="125" y="0"/>
                  </a:lnTo>
                  <a:lnTo>
                    <a:pt x="0" y="0"/>
                  </a:lnTo>
                  <a:lnTo>
                    <a:pt x="0" y="0"/>
                  </a:lnTo>
                  <a:close/>
                </a:path>
              </a:pathLst>
            </a:custGeom>
            <a:gradFill rotWithShape="0">
              <a:gsLst>
                <a:gs pos="0">
                  <a:srgbClr val="00004A"/>
                </a:gs>
                <a:gs pos="100000">
                  <a:schemeClr val="bg1"/>
                </a:gs>
              </a:gsLst>
              <a:lin ang="2700000" scaled="1"/>
              <a:tileRect/>
            </a:gradFill>
            <a:ln w="9525">
              <a:noFill/>
            </a:ln>
          </p:spPr>
          <p:txBody>
            <a:bodyPr/>
            <a:p>
              <a:endParaRPr lang="zh-CN" altLang="en-US"/>
            </a:p>
          </p:txBody>
        </p:sp>
        <p:sp>
          <p:nvSpPr>
            <p:cNvPr id="22562" name="任意多边形 12321"/>
            <p:cNvSpPr/>
            <p:nvPr/>
          </p:nvSpPr>
          <p:spPr>
            <a:xfrm>
              <a:off x="3321" y="0"/>
              <a:ext cx="2433" cy="2614"/>
            </a:xfrm>
            <a:custGeom>
              <a:avLst/>
              <a:gdLst/>
              <a:ahLst/>
              <a:cxnLst/>
              <a:pathLst>
                <a:path w="2428" h="2614">
                  <a:moveTo>
                    <a:pt x="0" y="0"/>
                  </a:moveTo>
                  <a:lnTo>
                    <a:pt x="2428" y="2614"/>
                  </a:lnTo>
                  <a:lnTo>
                    <a:pt x="2428" y="2608"/>
                  </a:lnTo>
                  <a:lnTo>
                    <a:pt x="66" y="0"/>
                  </a:lnTo>
                  <a:lnTo>
                    <a:pt x="0" y="0"/>
                  </a:lnTo>
                  <a:lnTo>
                    <a:pt x="0" y="0"/>
                  </a:lnTo>
                  <a:close/>
                </a:path>
              </a:pathLst>
            </a:custGeom>
            <a:gradFill rotWithShape="0">
              <a:gsLst>
                <a:gs pos="0">
                  <a:srgbClr val="000082"/>
                </a:gs>
                <a:gs pos="100000">
                  <a:schemeClr val="bg1"/>
                </a:gs>
              </a:gsLst>
              <a:lin ang="2700000" scaled="1"/>
              <a:tileRect/>
            </a:gradFill>
            <a:ln w="9525">
              <a:noFill/>
            </a:ln>
          </p:spPr>
          <p:txBody>
            <a:bodyPr/>
            <a:p>
              <a:endParaRPr lang="zh-CN" altLang="en-US"/>
            </a:p>
          </p:txBody>
        </p:sp>
        <p:sp>
          <p:nvSpPr>
            <p:cNvPr id="22563" name="任意多边形 12322"/>
            <p:cNvSpPr/>
            <p:nvPr/>
          </p:nvSpPr>
          <p:spPr>
            <a:xfrm>
              <a:off x="3950" y="0"/>
              <a:ext cx="1804" cy="2464"/>
            </a:xfrm>
            <a:custGeom>
              <a:avLst/>
              <a:gdLst/>
              <a:ahLst/>
              <a:cxnLst/>
              <a:pathLst>
                <a:path w="1800" h="2464">
                  <a:moveTo>
                    <a:pt x="485" y="0"/>
                  </a:moveTo>
                  <a:lnTo>
                    <a:pt x="0" y="0"/>
                  </a:lnTo>
                  <a:lnTo>
                    <a:pt x="1800" y="2464"/>
                  </a:lnTo>
                  <a:lnTo>
                    <a:pt x="1800" y="2248"/>
                  </a:lnTo>
                  <a:lnTo>
                    <a:pt x="1794" y="2248"/>
                  </a:lnTo>
                  <a:lnTo>
                    <a:pt x="485" y="0"/>
                  </a:lnTo>
                  <a:lnTo>
                    <a:pt x="485" y="0"/>
                  </a:lnTo>
                  <a:close/>
                </a:path>
              </a:pathLst>
            </a:custGeom>
            <a:gradFill rotWithShape="0">
              <a:gsLst>
                <a:gs pos="0">
                  <a:srgbClr val="000065"/>
                </a:gs>
                <a:gs pos="100000">
                  <a:schemeClr val="bg2"/>
                </a:gs>
              </a:gsLst>
              <a:lin ang="5400000" scaled="1"/>
              <a:tileRect/>
            </a:gradFill>
            <a:ln w="9525">
              <a:noFill/>
            </a:ln>
          </p:spPr>
          <p:txBody>
            <a:bodyPr/>
            <a:p>
              <a:endParaRPr lang="zh-CN" altLang="en-US"/>
            </a:p>
          </p:txBody>
        </p:sp>
        <p:sp>
          <p:nvSpPr>
            <p:cNvPr id="22564" name="任意多边形 12323"/>
            <p:cNvSpPr/>
            <p:nvPr/>
          </p:nvSpPr>
          <p:spPr>
            <a:xfrm>
              <a:off x="4519" y="0"/>
              <a:ext cx="1235" cy="2074"/>
            </a:xfrm>
            <a:custGeom>
              <a:avLst/>
              <a:gdLst/>
              <a:ahLst/>
              <a:cxnLst/>
              <a:pathLst>
                <a:path w="1232" h="2074">
                  <a:moveTo>
                    <a:pt x="0" y="0"/>
                  </a:moveTo>
                  <a:lnTo>
                    <a:pt x="1232" y="2074"/>
                  </a:lnTo>
                  <a:lnTo>
                    <a:pt x="1232" y="2038"/>
                  </a:lnTo>
                  <a:lnTo>
                    <a:pt x="42" y="0"/>
                  </a:lnTo>
                  <a:lnTo>
                    <a:pt x="0" y="0"/>
                  </a:lnTo>
                  <a:lnTo>
                    <a:pt x="0" y="0"/>
                  </a:lnTo>
                  <a:close/>
                </a:path>
              </a:pathLst>
            </a:custGeom>
            <a:gradFill rotWithShape="0">
              <a:gsLst>
                <a:gs pos="0">
                  <a:srgbClr val="000058"/>
                </a:gs>
                <a:gs pos="100000">
                  <a:schemeClr val="bg1"/>
                </a:gs>
              </a:gsLst>
              <a:lin ang="2700000" scaled="1"/>
              <a:tileRect/>
            </a:gradFill>
            <a:ln w="9525">
              <a:noFill/>
            </a:ln>
          </p:spPr>
          <p:txBody>
            <a:bodyPr/>
            <a:p>
              <a:endParaRPr lang="zh-CN" altLang="en-US"/>
            </a:p>
          </p:txBody>
        </p:sp>
        <p:sp>
          <p:nvSpPr>
            <p:cNvPr id="22565" name="任意多边形 12324"/>
            <p:cNvSpPr/>
            <p:nvPr/>
          </p:nvSpPr>
          <p:spPr>
            <a:xfrm>
              <a:off x="4694" y="0"/>
              <a:ext cx="1060" cy="1936"/>
            </a:xfrm>
            <a:custGeom>
              <a:avLst/>
              <a:gdLst/>
              <a:ahLst/>
              <a:cxnLst/>
              <a:pathLst>
                <a:path w="1058" h="1936">
                  <a:moveTo>
                    <a:pt x="0" y="0"/>
                  </a:moveTo>
                  <a:lnTo>
                    <a:pt x="1058" y="1936"/>
                  </a:lnTo>
                  <a:lnTo>
                    <a:pt x="1058" y="1930"/>
                  </a:lnTo>
                  <a:lnTo>
                    <a:pt x="54" y="0"/>
                  </a:lnTo>
                  <a:lnTo>
                    <a:pt x="0" y="0"/>
                  </a:lnTo>
                  <a:lnTo>
                    <a:pt x="0" y="0"/>
                  </a:lnTo>
                  <a:close/>
                </a:path>
              </a:pathLst>
            </a:custGeom>
            <a:gradFill rotWithShape="0">
              <a:gsLst>
                <a:gs pos="0">
                  <a:srgbClr val="00006F"/>
                </a:gs>
                <a:gs pos="100000">
                  <a:schemeClr val="bg1"/>
                </a:gs>
              </a:gsLst>
              <a:lin ang="2700000" scaled="1"/>
              <a:tileRect/>
            </a:gradFill>
            <a:ln w="9525">
              <a:noFill/>
            </a:ln>
          </p:spPr>
          <p:txBody>
            <a:bodyPr/>
            <a:p>
              <a:endParaRPr lang="zh-CN" altLang="en-US"/>
            </a:p>
          </p:txBody>
        </p:sp>
        <p:sp>
          <p:nvSpPr>
            <p:cNvPr id="22566" name="任意多边形 12325"/>
            <p:cNvSpPr/>
            <p:nvPr/>
          </p:nvSpPr>
          <p:spPr>
            <a:xfrm>
              <a:off x="4981" y="0"/>
              <a:ext cx="773" cy="1487"/>
            </a:xfrm>
            <a:custGeom>
              <a:avLst/>
              <a:gdLst/>
              <a:ahLst/>
              <a:cxnLst/>
              <a:pathLst>
                <a:path w="771" h="1487">
                  <a:moveTo>
                    <a:pt x="771" y="1433"/>
                  </a:moveTo>
                  <a:lnTo>
                    <a:pt x="42" y="0"/>
                  </a:lnTo>
                  <a:lnTo>
                    <a:pt x="0" y="0"/>
                  </a:lnTo>
                  <a:lnTo>
                    <a:pt x="771" y="1487"/>
                  </a:lnTo>
                  <a:lnTo>
                    <a:pt x="771" y="1433"/>
                  </a:lnTo>
                  <a:lnTo>
                    <a:pt x="771" y="1433"/>
                  </a:lnTo>
                  <a:close/>
                </a:path>
              </a:pathLst>
            </a:custGeom>
            <a:gradFill rotWithShape="0">
              <a:gsLst>
                <a:gs pos="0">
                  <a:srgbClr val="000079"/>
                </a:gs>
                <a:gs pos="100000">
                  <a:schemeClr val="bg1"/>
                </a:gs>
              </a:gsLst>
              <a:lin ang="2700000" scaled="1"/>
              <a:tileRect/>
            </a:gradFill>
            <a:ln w="9525">
              <a:noFill/>
            </a:ln>
          </p:spPr>
          <p:txBody>
            <a:bodyPr/>
            <a:p>
              <a:endParaRPr lang="zh-CN" altLang="en-US"/>
            </a:p>
          </p:txBody>
        </p:sp>
        <p:grpSp>
          <p:nvGrpSpPr>
            <p:cNvPr id="22567" name="组合 12326"/>
            <p:cNvGrpSpPr/>
            <p:nvPr userDrawn="1"/>
          </p:nvGrpSpPr>
          <p:grpSpPr>
            <a:xfrm>
              <a:off x="0" y="1632"/>
              <a:ext cx="5758" cy="1858"/>
              <a:chOff x="0" y="0"/>
              <a:chExt cx="5758" cy="1858"/>
            </a:xfrm>
          </p:grpSpPr>
          <p:sp>
            <p:nvSpPr>
              <p:cNvPr id="22568" name="任意多边形 12327"/>
              <p:cNvSpPr/>
              <p:nvPr/>
            </p:nvSpPr>
            <p:spPr>
              <a:xfrm>
                <a:off x="0" y="0"/>
                <a:ext cx="3670" cy="1313"/>
              </a:xfrm>
              <a:custGeom>
                <a:avLst/>
                <a:gdLst/>
                <a:ahLst/>
                <a:cxnLst/>
                <a:pathLst>
                  <a:path w="3659" h="1313">
                    <a:moveTo>
                      <a:pt x="0" y="0"/>
                    </a:moveTo>
                    <a:lnTo>
                      <a:pt x="0" y="366"/>
                    </a:lnTo>
                    <a:lnTo>
                      <a:pt x="3635" y="1313"/>
                    </a:lnTo>
                    <a:lnTo>
                      <a:pt x="3647" y="1235"/>
                    </a:lnTo>
                    <a:lnTo>
                      <a:pt x="3659" y="1163"/>
                    </a:lnTo>
                    <a:lnTo>
                      <a:pt x="0" y="0"/>
                    </a:lnTo>
                    <a:lnTo>
                      <a:pt x="0" y="0"/>
                    </a:lnTo>
                    <a:close/>
                  </a:path>
                </a:pathLst>
              </a:custGeom>
              <a:gradFill rotWithShape="0">
                <a:gsLst>
                  <a:gs pos="0">
                    <a:srgbClr val="00006F"/>
                  </a:gs>
                  <a:gs pos="100000">
                    <a:schemeClr val="bg1"/>
                  </a:gs>
                </a:gsLst>
                <a:lin ang="0" scaled="1"/>
                <a:tileRect/>
              </a:gradFill>
              <a:ln w="9525">
                <a:noFill/>
              </a:ln>
            </p:spPr>
            <p:txBody>
              <a:bodyPr/>
              <a:p>
                <a:endParaRPr lang="zh-CN" altLang="en-US"/>
              </a:p>
            </p:txBody>
          </p:sp>
          <p:sp>
            <p:nvSpPr>
              <p:cNvPr id="22569" name="任意多边形 12328"/>
              <p:cNvSpPr/>
              <p:nvPr/>
            </p:nvSpPr>
            <p:spPr>
              <a:xfrm>
                <a:off x="3646" y="1163"/>
                <a:ext cx="2112" cy="695"/>
              </a:xfrm>
              <a:custGeom>
                <a:avLst/>
                <a:gdLst/>
                <a:ahLst/>
                <a:cxnLst/>
                <a:pathLst>
                  <a:path w="2105" h="695">
                    <a:moveTo>
                      <a:pt x="2105" y="665"/>
                    </a:moveTo>
                    <a:lnTo>
                      <a:pt x="24" y="0"/>
                    </a:lnTo>
                    <a:lnTo>
                      <a:pt x="12" y="72"/>
                    </a:lnTo>
                    <a:lnTo>
                      <a:pt x="0" y="150"/>
                    </a:lnTo>
                    <a:lnTo>
                      <a:pt x="2105" y="695"/>
                    </a:lnTo>
                    <a:lnTo>
                      <a:pt x="2105" y="665"/>
                    </a:lnTo>
                    <a:lnTo>
                      <a:pt x="2105" y="665"/>
                    </a:lnTo>
                    <a:close/>
                  </a:path>
                </a:pathLst>
              </a:custGeom>
              <a:gradFill rotWithShape="0">
                <a:gsLst>
                  <a:gs pos="0">
                    <a:schemeClr val="bg1"/>
                  </a:gs>
                  <a:gs pos="100000">
                    <a:srgbClr val="1717A2"/>
                  </a:gs>
                </a:gsLst>
                <a:lin ang="0" scaled="1"/>
                <a:tileRect/>
              </a:gradFill>
              <a:ln w="9525">
                <a:noFill/>
              </a:ln>
            </p:spPr>
            <p:txBody>
              <a:bodyPr/>
              <a:p>
                <a:endParaRPr lang="zh-CN" altLang="en-US"/>
              </a:p>
            </p:txBody>
          </p:sp>
        </p:grpSp>
      </p:grpSp>
      <p:sp>
        <p:nvSpPr>
          <p:cNvPr id="12330" name="标题 12329"/>
          <p:cNvSpPr>
            <a:spLocks noGrp="1"/>
          </p:cNvSpPr>
          <p:nvPr>
            <p:ph type="ctrTitle" sz="quarter"/>
          </p:nvPr>
        </p:nvSpPr>
        <p:spPr>
          <a:xfrm>
            <a:off x="609600" y="1600200"/>
            <a:ext cx="10972800" cy="1828800"/>
          </a:xfrm>
          <a:prstGeom prst="rect">
            <a:avLst/>
          </a:prstGeom>
          <a:noFill/>
          <a:ln w="9525">
            <a:noFill/>
          </a:ln>
        </p:spPr>
        <p:txBody>
          <a:bodyPr anchor="ctr"/>
          <a:lstStyle>
            <a:lvl1pPr lvl="0">
              <a:defRPr sz="4800" kern="1200"/>
            </a:lvl1pPr>
          </a:lstStyle>
          <a:p>
            <a:pPr lvl="0" fontAlgn="base"/>
            <a:r>
              <a:rPr lang="zh-CN" altLang="en-US" strike="noStrike" noProof="1"/>
              <a:t>单击此处编辑母版标题样式</a:t>
            </a:r>
            <a:endParaRPr lang="zh-CN" altLang="en-US" strike="noStrike" noProof="1"/>
          </a:p>
        </p:txBody>
      </p:sp>
      <p:sp>
        <p:nvSpPr>
          <p:cNvPr id="12331" name="副标题 12330"/>
          <p:cNvSpPr>
            <a:spLocks noGrp="1"/>
          </p:cNvSpPr>
          <p:nvPr>
            <p:ph type="subTitle" sz="quarter" idx="1"/>
          </p:nvPr>
        </p:nvSpPr>
        <p:spPr>
          <a:xfrm>
            <a:off x="1828800" y="3886200"/>
            <a:ext cx="8534400" cy="1752600"/>
          </a:xfrm>
          <a:prstGeom prst="rect">
            <a:avLst/>
          </a:prstGeom>
          <a:noFill/>
          <a:ln w="9525">
            <a:noFill/>
          </a:ln>
        </p:spPr>
        <p:txBody>
          <a:bodyPr anchor="t"/>
          <a:lstStyle>
            <a:lvl1pPr marL="0" lvl="0" indent="0" algn="ctr">
              <a:buNone/>
              <a:defRPr sz="3600" kern="1200"/>
            </a:lvl1pPr>
            <a:lvl2pPr marL="457200" lvl="1" indent="-457200" algn="ctr">
              <a:buNone/>
              <a:defRPr sz="3600" kern="1200"/>
            </a:lvl2pPr>
            <a:lvl3pPr marL="914400" lvl="2" indent="-914400" algn="ctr">
              <a:buNone/>
              <a:defRPr sz="3600" kern="1200"/>
            </a:lvl3pPr>
            <a:lvl4pPr marL="1371600" lvl="3" indent="-1371600" algn="ctr">
              <a:buNone/>
              <a:defRPr sz="3600" kern="1200"/>
            </a:lvl4pPr>
            <a:lvl5pPr marL="1828800" lvl="4" indent="-1828800" algn="ctr">
              <a:buNone/>
              <a:defRPr sz="3600" kern="1200"/>
            </a:lvl5pPr>
          </a:lstStyle>
          <a:p>
            <a:pPr lvl="0" fontAlgn="base"/>
            <a:r>
              <a:rPr lang="zh-CN" altLang="en-US" strike="noStrike" noProof="1"/>
              <a:t>单击此处编辑母版副标题样式</a:t>
            </a:r>
            <a:endParaRPr lang="zh-CN" altLang="en-US" strike="noStrike" noProof="1"/>
          </a:p>
        </p:txBody>
      </p:sp>
      <p:sp>
        <p:nvSpPr>
          <p:cNvPr id="12332" name="日期占位符 12331"/>
          <p:cNvSpPr>
            <a:spLocks noGrp="1"/>
          </p:cNvSpPr>
          <p:nvPr>
            <p:ph type="dt" sz="quarter" idx="2"/>
          </p:nvPr>
        </p:nvSpPr>
        <p:spPr>
          <a:xfrm>
            <a:off x="609600" y="6243638"/>
            <a:ext cx="2844800" cy="457200"/>
          </a:xfrm>
          <a:prstGeom prst="rect">
            <a:avLst/>
          </a:prstGeom>
          <a:noFill/>
          <a:ln w="9525">
            <a:noFill/>
          </a:ln>
        </p:spPr>
        <p:txBody>
          <a:bodyPr anchor="b"/>
          <a:p>
            <a:pPr fontAlgn="base"/>
            <a:endParaRPr lang="zh-CN" altLang="en-US" strike="noStrike" noProof="1" dirty="0"/>
          </a:p>
        </p:txBody>
      </p:sp>
      <p:sp>
        <p:nvSpPr>
          <p:cNvPr id="12333" name="页脚占位符 12332"/>
          <p:cNvSpPr>
            <a:spLocks noGrp="1"/>
          </p:cNvSpPr>
          <p:nvPr>
            <p:ph type="ftr" sz="quarter" idx="3"/>
          </p:nvPr>
        </p:nvSpPr>
        <p:spPr>
          <a:xfrm>
            <a:off x="4165600" y="6248400"/>
            <a:ext cx="3860800" cy="457200"/>
          </a:xfrm>
          <a:prstGeom prst="rect">
            <a:avLst/>
          </a:prstGeom>
          <a:noFill/>
          <a:ln w="9525">
            <a:noFill/>
          </a:ln>
        </p:spPr>
        <p:txBody>
          <a:bodyPr anchor="b"/>
          <a:p>
            <a:pPr fontAlgn="base"/>
            <a:endParaRPr lang="zh-CN" altLang="en-US" strike="noStrike" noProof="1" dirty="0"/>
          </a:p>
        </p:txBody>
      </p:sp>
      <p:sp>
        <p:nvSpPr>
          <p:cNvPr id="12334" name="灯片编号占位符 12333"/>
          <p:cNvSpPr>
            <a:spLocks noGrp="1"/>
          </p:cNvSpPr>
          <p:nvPr>
            <p:ph type="sldNum" sz="quarter" idx="4"/>
          </p:nvPr>
        </p:nvSpPr>
        <p:spPr>
          <a:xfrm>
            <a:off x="8737600" y="6243638"/>
            <a:ext cx="2844800" cy="457200"/>
          </a:xfrm>
          <a:prstGeom prst="rect">
            <a:avLst/>
          </a:prstGeom>
          <a:noFill/>
          <a:ln w="9525">
            <a:noFill/>
          </a:ln>
        </p:spPr>
        <p:txBody>
          <a:bodyPr anchor="b"/>
          <a:p>
            <a:pPr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hf sldNum="0"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376672"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05728" y="1600200"/>
            <a:ext cx="5376672"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86775" y="1778438"/>
            <a:ext cx="487357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186775" y="2665379"/>
            <a:ext cx="4873575"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6939" y="1778438"/>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256939" y="2665379"/>
            <a:ext cx="4897576"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p>
        </p:txBody>
      </p:sp>
      <p:sp>
        <p:nvSpPr>
          <p:cNvPr id="8" name="页脚占位符 7"/>
          <p:cNvSpPr>
            <a:spLocks noGrp="1"/>
          </p:cNvSpPr>
          <p:nvPr>
            <p:ph type="ftr" sz="quarter" idx="11"/>
          </p:nvPr>
        </p:nvSpPr>
        <p:spPr/>
        <p:txBody>
          <a:bodyPr/>
          <a:p>
            <a:pPr lvl="0" fontAlgn="base"/>
            <a:endParaRPr lang="zh-CN" altLang="en-US" strike="noStrike" noProof="1" dirty="0"/>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p>
        </p:txBody>
      </p:sp>
      <p:sp>
        <p:nvSpPr>
          <p:cNvPr id="4" name="页脚占位符 3"/>
          <p:cNvSpPr>
            <a:spLocks noGrp="1"/>
          </p:cNvSpPr>
          <p:nvPr>
            <p:ph type="ftr" sz="quarter" idx="11"/>
          </p:nvPr>
        </p:nvSpPr>
        <p:spPr/>
        <p:txBody>
          <a:bodyPr/>
          <a:p>
            <a:pPr lvl="0" fontAlgn="base"/>
            <a:endParaRPr lang="zh-CN" altLang="en-US" strike="noStrike" noProof="1" dirty="0"/>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p>
        </p:txBody>
      </p:sp>
      <p:sp>
        <p:nvSpPr>
          <p:cNvPr id="3" name="页脚占位符 2"/>
          <p:cNvSpPr>
            <a:spLocks noGrp="1"/>
          </p:cNvSpPr>
          <p:nvPr>
            <p:ph type="ftr" sz="quarter" idx="11"/>
          </p:nvPr>
        </p:nvSpPr>
        <p:spPr/>
        <p:txBody>
          <a:bodyPr/>
          <a:p>
            <a:pPr lvl="0" fontAlgn="base"/>
            <a:endParaRPr lang="zh-CN" altLang="en-US" strike="noStrike" noProof="1" dirty="0"/>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274638"/>
            <a:ext cx="8070573"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eaLnBrk="1" fontAlgn="base" hangingPunct="1"/>
            <a:endParaRPr lang="zh-CN" altLang="en-US" strike="noStrike" noProof="1" dirty="0"/>
          </a:p>
        </p:txBody>
      </p:sp>
      <p:sp>
        <p:nvSpPr>
          <p:cNvPr id="5" name="页脚占位符 4"/>
          <p:cNvSpPr>
            <a:spLocks noGrp="1"/>
          </p:cNvSpPr>
          <p:nvPr>
            <p:ph type="ftr" sz="quarter" idx="11"/>
          </p:nvPr>
        </p:nvSpPr>
        <p:spPr/>
        <p:txBody>
          <a:bodyPr/>
          <a:p>
            <a:pPr lvl="0" eaLnBrk="1" fontAlgn="base" hangingPunct="1"/>
            <a:endParaRPr lang="zh-CN" altLang="en-US" strike="noStrike" noProof="1" dirty="0"/>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7813"/>
            <a:ext cx="2743200" cy="5853112"/>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277813"/>
            <a:ext cx="8070573" cy="5853112"/>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376672"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05728" y="1600200"/>
            <a:ext cx="5376672"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86775" y="1778438"/>
            <a:ext cx="487357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186775" y="2665379"/>
            <a:ext cx="4873575"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6939" y="1778438"/>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256939" y="2665379"/>
            <a:ext cx="4897576"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p>
        </p:txBody>
      </p:sp>
      <p:sp>
        <p:nvSpPr>
          <p:cNvPr id="8" name="页脚占位符 7"/>
          <p:cNvSpPr>
            <a:spLocks noGrp="1"/>
          </p:cNvSpPr>
          <p:nvPr>
            <p:ph type="ftr" sz="quarter" idx="11"/>
          </p:nvPr>
        </p:nvSpPr>
        <p:spPr/>
        <p:txBody>
          <a:bodyPr/>
          <a:p>
            <a:pPr lvl="0" fontAlgn="base"/>
            <a:endParaRPr lang="zh-CN" altLang="en-US" strike="noStrike" noProof="1" dirty="0"/>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p>
        </p:txBody>
      </p:sp>
      <p:sp>
        <p:nvSpPr>
          <p:cNvPr id="4" name="页脚占位符 3"/>
          <p:cNvSpPr>
            <a:spLocks noGrp="1"/>
          </p:cNvSpPr>
          <p:nvPr>
            <p:ph type="ftr" sz="quarter" idx="11"/>
          </p:nvPr>
        </p:nvSpPr>
        <p:spPr/>
        <p:txBody>
          <a:bodyPr/>
          <a:p>
            <a:pPr lvl="0" fontAlgn="base"/>
            <a:endParaRPr lang="zh-CN" altLang="en-US" strike="noStrike" noProof="1" dirty="0"/>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p>
        </p:txBody>
      </p:sp>
      <p:sp>
        <p:nvSpPr>
          <p:cNvPr id="3" name="页脚占位符 2"/>
          <p:cNvSpPr>
            <a:spLocks noGrp="1"/>
          </p:cNvSpPr>
          <p:nvPr>
            <p:ph type="ftr" sz="quarter" idx="11"/>
          </p:nvPr>
        </p:nvSpPr>
        <p:spPr/>
        <p:txBody>
          <a:bodyPr/>
          <a:p>
            <a:pPr lvl="0" fontAlgn="base"/>
            <a:endParaRPr lang="zh-CN" altLang="en-US" strike="noStrike" noProof="1" dirty="0"/>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lvl="0" eaLnBrk="1" fontAlgn="base" hangingPunct="1"/>
            <a:endParaRPr lang="zh-CN" altLang="en-US" strike="noStrike" noProof="1" dirty="0"/>
          </a:p>
        </p:txBody>
      </p:sp>
      <p:sp>
        <p:nvSpPr>
          <p:cNvPr id="5" name="页脚占位符 4"/>
          <p:cNvSpPr>
            <a:spLocks noGrp="1"/>
          </p:cNvSpPr>
          <p:nvPr>
            <p:ph type="ftr" sz="quarter" idx="11"/>
          </p:nvPr>
        </p:nvSpPr>
        <p:spPr/>
        <p:txBody>
          <a:bodyPr/>
          <a:p>
            <a:pPr lvl="0" eaLnBrk="1" fontAlgn="base" hangingPunct="1"/>
            <a:endParaRPr lang="zh-CN" altLang="en-US" strike="noStrike" noProof="1" dirty="0"/>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274638"/>
            <a:ext cx="8070573"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gradFill rotWithShape="0">
          <a:gsLst>
            <a:gs pos="0">
              <a:srgbClr val="000058"/>
            </a:gs>
            <a:gs pos="100000">
              <a:schemeClr val="bg1"/>
            </a:gs>
          </a:gsLst>
          <a:lin ang="2700000" scaled="1"/>
          <a:tileRect/>
        </a:gradFill>
        <a:effectLst/>
      </p:bgPr>
    </p:bg>
    <p:spTree>
      <p:nvGrpSpPr>
        <p:cNvPr id="1" name=""/>
        <p:cNvGrpSpPr/>
        <p:nvPr/>
      </p:nvGrpSpPr>
      <p:grpSpPr/>
      <p:grpSp>
        <p:nvGrpSpPr>
          <p:cNvPr id="23554" name="组合 15361"/>
          <p:cNvGrpSpPr/>
          <p:nvPr/>
        </p:nvGrpSpPr>
        <p:grpSpPr>
          <a:xfrm>
            <a:off x="0" y="0"/>
            <a:ext cx="12192000" cy="6856413"/>
            <a:chOff x="0" y="0"/>
            <a:chExt cx="5760" cy="4319"/>
          </a:xfrm>
        </p:grpSpPr>
        <p:sp>
          <p:nvSpPr>
            <p:cNvPr id="23555" name="任意多边形 15362"/>
            <p:cNvSpPr/>
            <p:nvPr/>
          </p:nvSpPr>
          <p:spPr>
            <a:xfrm>
              <a:off x="0" y="12"/>
              <a:ext cx="5758" cy="3273"/>
            </a:xfrm>
            <a:custGeom>
              <a:avLst/>
              <a:gdLst/>
              <a:ahLst/>
              <a:cxnLst/>
              <a:pathLst>
                <a:path w="5740" h="3273">
                  <a:moveTo>
                    <a:pt x="3193" y="1816"/>
                  </a:moveTo>
                  <a:lnTo>
                    <a:pt x="0" y="0"/>
                  </a:lnTo>
                  <a:lnTo>
                    <a:pt x="0" y="522"/>
                  </a:lnTo>
                  <a:lnTo>
                    <a:pt x="3037" y="1978"/>
                  </a:lnTo>
                  <a:lnTo>
                    <a:pt x="5740" y="3273"/>
                  </a:lnTo>
                  <a:lnTo>
                    <a:pt x="5740" y="3267"/>
                  </a:lnTo>
                  <a:lnTo>
                    <a:pt x="3193" y="1816"/>
                  </a:lnTo>
                  <a:lnTo>
                    <a:pt x="3193" y="1816"/>
                  </a:lnTo>
                  <a:close/>
                </a:path>
              </a:pathLst>
            </a:custGeom>
            <a:gradFill rotWithShape="0">
              <a:gsLst>
                <a:gs pos="0">
                  <a:srgbClr val="000051"/>
                </a:gs>
                <a:gs pos="100000">
                  <a:schemeClr val="bg2"/>
                </a:gs>
              </a:gsLst>
              <a:lin ang="0" scaled="1"/>
              <a:tileRect/>
            </a:gradFill>
            <a:ln w="9525">
              <a:noFill/>
            </a:ln>
          </p:spPr>
          <p:txBody>
            <a:bodyPr/>
            <a:p>
              <a:endParaRPr lang="zh-CN" altLang="en-US"/>
            </a:p>
          </p:txBody>
        </p:sp>
        <p:sp>
          <p:nvSpPr>
            <p:cNvPr id="23556" name="任意多边形 15363"/>
            <p:cNvSpPr/>
            <p:nvPr/>
          </p:nvSpPr>
          <p:spPr>
            <a:xfrm>
              <a:off x="149" y="0"/>
              <a:ext cx="5609" cy="3243"/>
            </a:xfrm>
            <a:custGeom>
              <a:avLst/>
              <a:gdLst/>
              <a:ahLst/>
              <a:cxnLst/>
              <a:pathLst>
                <a:path w="5591" h="3243">
                  <a:moveTo>
                    <a:pt x="3163" y="1714"/>
                  </a:moveTo>
                  <a:lnTo>
                    <a:pt x="431" y="0"/>
                  </a:lnTo>
                  <a:lnTo>
                    <a:pt x="0" y="0"/>
                  </a:lnTo>
                  <a:lnTo>
                    <a:pt x="3086" y="1786"/>
                  </a:lnTo>
                  <a:lnTo>
                    <a:pt x="5591" y="3243"/>
                  </a:lnTo>
                  <a:lnTo>
                    <a:pt x="5591" y="3237"/>
                  </a:lnTo>
                  <a:lnTo>
                    <a:pt x="3163" y="1714"/>
                  </a:lnTo>
                  <a:lnTo>
                    <a:pt x="3163" y="1714"/>
                  </a:lnTo>
                  <a:close/>
                </a:path>
              </a:pathLst>
            </a:custGeom>
            <a:gradFill rotWithShape="0">
              <a:gsLst>
                <a:gs pos="0">
                  <a:srgbClr val="00005D"/>
                </a:gs>
                <a:gs pos="100000">
                  <a:schemeClr val="bg1"/>
                </a:gs>
              </a:gsLst>
              <a:lin ang="2700000" scaled="1"/>
              <a:tileRect/>
            </a:gradFill>
            <a:ln w="9525">
              <a:noFill/>
            </a:ln>
          </p:spPr>
          <p:txBody>
            <a:bodyPr/>
            <a:p>
              <a:endParaRPr lang="zh-CN" altLang="en-US"/>
            </a:p>
          </p:txBody>
        </p:sp>
        <p:sp>
          <p:nvSpPr>
            <p:cNvPr id="23557" name="任意多边形 15364"/>
            <p:cNvSpPr/>
            <p:nvPr/>
          </p:nvSpPr>
          <p:spPr>
            <a:xfrm>
              <a:off x="0" y="3433"/>
              <a:ext cx="4038" cy="191"/>
            </a:xfrm>
            <a:custGeom>
              <a:avLst/>
              <a:gdLst/>
              <a:ahLst/>
              <a:cxnLst/>
              <a:pathLst>
                <a:path w="4042" h="192">
                  <a:moveTo>
                    <a:pt x="0" y="156"/>
                  </a:moveTo>
                  <a:lnTo>
                    <a:pt x="4042" y="192"/>
                  </a:lnTo>
                  <a:lnTo>
                    <a:pt x="4042" y="144"/>
                  </a:lnTo>
                  <a:lnTo>
                    <a:pt x="0" y="0"/>
                  </a:lnTo>
                  <a:lnTo>
                    <a:pt x="0" y="156"/>
                  </a:lnTo>
                  <a:lnTo>
                    <a:pt x="0" y="156"/>
                  </a:lnTo>
                  <a:close/>
                </a:path>
              </a:pathLst>
            </a:custGeom>
            <a:gradFill rotWithShape="0">
              <a:gsLst>
                <a:gs pos="0">
                  <a:srgbClr val="000061"/>
                </a:gs>
                <a:gs pos="100000">
                  <a:schemeClr val="bg2"/>
                </a:gs>
              </a:gsLst>
              <a:lin ang="0" scaled="1"/>
              <a:tileRect/>
            </a:gradFill>
            <a:ln w="9525">
              <a:noFill/>
            </a:ln>
          </p:spPr>
          <p:txBody>
            <a:bodyPr/>
            <a:p>
              <a:endParaRPr lang="zh-CN" altLang="en-US"/>
            </a:p>
          </p:txBody>
        </p:sp>
        <p:sp>
          <p:nvSpPr>
            <p:cNvPr id="23558" name="任意多边形 15365"/>
            <p:cNvSpPr/>
            <p:nvPr/>
          </p:nvSpPr>
          <p:spPr>
            <a:xfrm>
              <a:off x="4038" y="3577"/>
              <a:ext cx="1720" cy="65"/>
            </a:xfrm>
            <a:custGeom>
              <a:avLst/>
              <a:gdLst/>
              <a:ahLst/>
              <a:cxnLst/>
              <a:pathLst>
                <a:path w="1722" h="66">
                  <a:moveTo>
                    <a:pt x="1722" y="66"/>
                  </a:moveTo>
                  <a:lnTo>
                    <a:pt x="1722" y="60"/>
                  </a:lnTo>
                  <a:lnTo>
                    <a:pt x="0" y="0"/>
                  </a:lnTo>
                  <a:lnTo>
                    <a:pt x="0" y="48"/>
                  </a:lnTo>
                  <a:lnTo>
                    <a:pt x="1722" y="66"/>
                  </a:lnTo>
                  <a:lnTo>
                    <a:pt x="1722" y="66"/>
                  </a:lnTo>
                  <a:close/>
                </a:path>
              </a:pathLst>
            </a:custGeom>
            <a:gradFill rotWithShape="0">
              <a:gsLst>
                <a:gs pos="0">
                  <a:schemeClr val="bg2"/>
                </a:gs>
                <a:gs pos="100000">
                  <a:schemeClr val="bg1"/>
                </a:gs>
              </a:gsLst>
              <a:lin ang="0" scaled="1"/>
              <a:tileRect/>
            </a:gradFill>
            <a:ln w="9525">
              <a:noFill/>
            </a:ln>
          </p:spPr>
          <p:txBody>
            <a:bodyPr/>
            <a:p>
              <a:endParaRPr lang="zh-CN" altLang="en-US"/>
            </a:p>
          </p:txBody>
        </p:sp>
        <p:sp>
          <p:nvSpPr>
            <p:cNvPr id="23559" name="任意多边形 15366"/>
            <p:cNvSpPr/>
            <p:nvPr/>
          </p:nvSpPr>
          <p:spPr>
            <a:xfrm>
              <a:off x="0" y="3726"/>
              <a:ext cx="4784" cy="329"/>
            </a:xfrm>
            <a:custGeom>
              <a:avLst/>
              <a:gdLst/>
              <a:ahLst/>
              <a:cxnLst/>
              <a:pathLst>
                <a:path w="4789" h="329">
                  <a:moveTo>
                    <a:pt x="0" y="329"/>
                  </a:moveTo>
                  <a:lnTo>
                    <a:pt x="4789" y="77"/>
                  </a:lnTo>
                  <a:lnTo>
                    <a:pt x="4789" y="0"/>
                  </a:lnTo>
                  <a:lnTo>
                    <a:pt x="0" y="107"/>
                  </a:lnTo>
                  <a:lnTo>
                    <a:pt x="0" y="329"/>
                  </a:lnTo>
                  <a:lnTo>
                    <a:pt x="0" y="329"/>
                  </a:lnTo>
                  <a:close/>
                </a:path>
              </a:pathLst>
            </a:custGeom>
            <a:gradFill rotWithShape="0">
              <a:gsLst>
                <a:gs pos="0">
                  <a:srgbClr val="00007D"/>
                </a:gs>
                <a:gs pos="100000">
                  <a:schemeClr val="bg1"/>
                </a:gs>
              </a:gsLst>
              <a:lin ang="0" scaled="1"/>
              <a:tileRect/>
            </a:gradFill>
            <a:ln w="9525">
              <a:noFill/>
            </a:ln>
          </p:spPr>
          <p:txBody>
            <a:bodyPr/>
            <a:p>
              <a:endParaRPr lang="zh-CN" altLang="en-US"/>
            </a:p>
          </p:txBody>
        </p:sp>
        <p:sp>
          <p:nvSpPr>
            <p:cNvPr id="23560" name="任意多边形 15367"/>
            <p:cNvSpPr/>
            <p:nvPr/>
          </p:nvSpPr>
          <p:spPr>
            <a:xfrm>
              <a:off x="4784" y="3702"/>
              <a:ext cx="974" cy="101"/>
            </a:xfrm>
            <a:custGeom>
              <a:avLst/>
              <a:gdLst/>
              <a:ahLst/>
              <a:cxnLst/>
              <a:pathLst>
                <a:path w="975" h="101">
                  <a:moveTo>
                    <a:pt x="975" y="48"/>
                  </a:moveTo>
                  <a:lnTo>
                    <a:pt x="975" y="0"/>
                  </a:lnTo>
                  <a:lnTo>
                    <a:pt x="0" y="24"/>
                  </a:lnTo>
                  <a:lnTo>
                    <a:pt x="0" y="101"/>
                  </a:lnTo>
                  <a:lnTo>
                    <a:pt x="975" y="48"/>
                  </a:lnTo>
                  <a:lnTo>
                    <a:pt x="975" y="48"/>
                  </a:lnTo>
                  <a:close/>
                </a:path>
              </a:pathLst>
            </a:custGeom>
            <a:solidFill>
              <a:schemeClr val="bg1"/>
            </a:solidFill>
            <a:ln w="9525">
              <a:noFill/>
            </a:ln>
          </p:spPr>
          <p:txBody>
            <a:bodyPr/>
            <a:p>
              <a:endParaRPr lang="zh-CN" altLang="en-US"/>
            </a:p>
          </p:txBody>
        </p:sp>
        <p:sp>
          <p:nvSpPr>
            <p:cNvPr id="23561" name="任意多边形 15368"/>
            <p:cNvSpPr/>
            <p:nvPr/>
          </p:nvSpPr>
          <p:spPr>
            <a:xfrm>
              <a:off x="3619" y="3815"/>
              <a:ext cx="2139" cy="198"/>
            </a:xfrm>
            <a:custGeom>
              <a:avLst/>
              <a:gdLst/>
              <a:ahLst/>
              <a:cxnLst/>
              <a:pathLst>
                <a:path w="2141" h="198">
                  <a:moveTo>
                    <a:pt x="2141" y="0"/>
                  </a:moveTo>
                  <a:lnTo>
                    <a:pt x="0" y="156"/>
                  </a:lnTo>
                  <a:lnTo>
                    <a:pt x="0" y="198"/>
                  </a:lnTo>
                  <a:lnTo>
                    <a:pt x="2141" y="0"/>
                  </a:lnTo>
                  <a:lnTo>
                    <a:pt x="2141" y="0"/>
                  </a:lnTo>
                  <a:close/>
                </a:path>
              </a:pathLst>
            </a:custGeom>
            <a:solidFill>
              <a:schemeClr val="bg1"/>
            </a:solidFill>
            <a:ln w="9525">
              <a:noFill/>
            </a:ln>
          </p:spPr>
          <p:txBody>
            <a:bodyPr/>
            <a:p>
              <a:endParaRPr lang="zh-CN" altLang="en-US"/>
            </a:p>
          </p:txBody>
        </p:sp>
        <p:sp>
          <p:nvSpPr>
            <p:cNvPr id="23562" name="任意多边形 15369"/>
            <p:cNvSpPr/>
            <p:nvPr/>
          </p:nvSpPr>
          <p:spPr>
            <a:xfrm>
              <a:off x="0" y="3971"/>
              <a:ext cx="3619" cy="348"/>
            </a:xfrm>
            <a:custGeom>
              <a:avLst/>
              <a:gdLst/>
              <a:ahLst/>
              <a:cxnLst/>
              <a:pathLst>
                <a:path w="3623" h="348">
                  <a:moveTo>
                    <a:pt x="0" y="348"/>
                  </a:moveTo>
                  <a:lnTo>
                    <a:pt x="311" y="348"/>
                  </a:lnTo>
                  <a:lnTo>
                    <a:pt x="3623" y="42"/>
                  </a:lnTo>
                  <a:lnTo>
                    <a:pt x="3623" y="0"/>
                  </a:lnTo>
                  <a:lnTo>
                    <a:pt x="0" y="264"/>
                  </a:lnTo>
                  <a:lnTo>
                    <a:pt x="0" y="348"/>
                  </a:lnTo>
                  <a:lnTo>
                    <a:pt x="0" y="348"/>
                  </a:lnTo>
                  <a:close/>
                </a:path>
              </a:pathLst>
            </a:custGeom>
            <a:gradFill rotWithShape="0">
              <a:gsLst>
                <a:gs pos="0">
                  <a:srgbClr val="00006F"/>
                </a:gs>
                <a:gs pos="100000">
                  <a:schemeClr val="bg1"/>
                </a:gs>
              </a:gsLst>
              <a:lin ang="0" scaled="1"/>
              <a:tileRect/>
            </a:gradFill>
            <a:ln w="9525">
              <a:noFill/>
            </a:ln>
          </p:spPr>
          <p:txBody>
            <a:bodyPr/>
            <a:p>
              <a:endParaRPr lang="zh-CN" altLang="en-US"/>
            </a:p>
          </p:txBody>
        </p:sp>
        <p:sp>
          <p:nvSpPr>
            <p:cNvPr id="23563" name="任意多边形 15370"/>
            <p:cNvSpPr/>
            <p:nvPr/>
          </p:nvSpPr>
          <p:spPr>
            <a:xfrm>
              <a:off x="2097" y="4043"/>
              <a:ext cx="2514" cy="276"/>
            </a:xfrm>
            <a:custGeom>
              <a:avLst/>
              <a:gdLst/>
              <a:ahLst/>
              <a:cxnLst/>
              <a:pathLst>
                <a:path w="2517" h="276">
                  <a:moveTo>
                    <a:pt x="2182" y="276"/>
                  </a:moveTo>
                  <a:lnTo>
                    <a:pt x="2517" y="204"/>
                  </a:lnTo>
                  <a:lnTo>
                    <a:pt x="2260" y="0"/>
                  </a:lnTo>
                  <a:lnTo>
                    <a:pt x="0" y="276"/>
                  </a:lnTo>
                  <a:lnTo>
                    <a:pt x="2182" y="276"/>
                  </a:lnTo>
                  <a:lnTo>
                    <a:pt x="2182" y="276"/>
                  </a:lnTo>
                  <a:close/>
                </a:path>
              </a:pathLst>
            </a:custGeom>
            <a:solidFill>
              <a:schemeClr val="bg1"/>
            </a:solidFill>
            <a:ln w="9525">
              <a:noFill/>
            </a:ln>
          </p:spPr>
          <p:txBody>
            <a:bodyPr/>
            <a:p>
              <a:endParaRPr lang="zh-CN" altLang="en-US"/>
            </a:p>
          </p:txBody>
        </p:sp>
        <p:sp>
          <p:nvSpPr>
            <p:cNvPr id="23564" name="任意多边形 15371"/>
            <p:cNvSpPr/>
            <p:nvPr/>
          </p:nvSpPr>
          <p:spPr>
            <a:xfrm>
              <a:off x="4354" y="3869"/>
              <a:ext cx="1404" cy="378"/>
            </a:xfrm>
            <a:custGeom>
              <a:avLst/>
              <a:gdLst/>
              <a:ahLst/>
              <a:cxnLst/>
              <a:pathLst>
                <a:path w="1405" h="378">
                  <a:moveTo>
                    <a:pt x="1405" y="126"/>
                  </a:moveTo>
                  <a:lnTo>
                    <a:pt x="1405" y="0"/>
                  </a:lnTo>
                  <a:lnTo>
                    <a:pt x="0" y="174"/>
                  </a:lnTo>
                  <a:lnTo>
                    <a:pt x="257" y="378"/>
                  </a:lnTo>
                  <a:lnTo>
                    <a:pt x="1405" y="126"/>
                  </a:lnTo>
                  <a:lnTo>
                    <a:pt x="1405" y="126"/>
                  </a:lnTo>
                  <a:close/>
                </a:path>
              </a:pathLst>
            </a:custGeom>
            <a:gradFill rotWithShape="0">
              <a:gsLst>
                <a:gs pos="0">
                  <a:schemeClr val="bg1"/>
                </a:gs>
                <a:gs pos="100000">
                  <a:srgbClr val="08089C"/>
                </a:gs>
              </a:gsLst>
              <a:lin ang="0" scaled="1"/>
              <a:tileRect/>
            </a:gradFill>
            <a:ln w="9525">
              <a:noFill/>
            </a:ln>
          </p:spPr>
          <p:txBody>
            <a:bodyPr/>
            <a:p>
              <a:endParaRPr lang="zh-CN" altLang="en-US"/>
            </a:p>
          </p:txBody>
        </p:sp>
        <p:sp>
          <p:nvSpPr>
            <p:cNvPr id="23565" name="任意多边形 15372"/>
            <p:cNvSpPr/>
            <p:nvPr/>
          </p:nvSpPr>
          <p:spPr>
            <a:xfrm>
              <a:off x="5030" y="3151"/>
              <a:ext cx="728" cy="240"/>
            </a:xfrm>
            <a:custGeom>
              <a:avLst/>
              <a:gdLst/>
              <a:ahLst/>
              <a:cxnLst/>
              <a:pathLst>
                <a:path w="729" h="240">
                  <a:moveTo>
                    <a:pt x="729" y="240"/>
                  </a:moveTo>
                  <a:lnTo>
                    <a:pt x="0" y="0"/>
                  </a:lnTo>
                  <a:lnTo>
                    <a:pt x="0" y="6"/>
                  </a:lnTo>
                  <a:lnTo>
                    <a:pt x="729" y="240"/>
                  </a:lnTo>
                  <a:lnTo>
                    <a:pt x="729" y="240"/>
                  </a:lnTo>
                  <a:close/>
                </a:path>
              </a:pathLst>
            </a:custGeom>
            <a:solidFill>
              <a:schemeClr val="bg1"/>
            </a:solidFill>
            <a:ln w="9525">
              <a:noFill/>
            </a:ln>
          </p:spPr>
          <p:txBody>
            <a:bodyPr/>
            <a:p>
              <a:endParaRPr lang="zh-CN" altLang="en-US"/>
            </a:p>
          </p:txBody>
        </p:sp>
        <p:sp>
          <p:nvSpPr>
            <p:cNvPr id="23566" name="任意多边形 15373"/>
            <p:cNvSpPr/>
            <p:nvPr/>
          </p:nvSpPr>
          <p:spPr>
            <a:xfrm>
              <a:off x="0" y="1486"/>
              <a:ext cx="5030" cy="1671"/>
            </a:xfrm>
            <a:custGeom>
              <a:avLst/>
              <a:gdLst/>
              <a:ahLst/>
              <a:cxnLst/>
              <a:pathLst>
                <a:path w="5035" h="1672">
                  <a:moveTo>
                    <a:pt x="0" y="72"/>
                  </a:moveTo>
                  <a:lnTo>
                    <a:pt x="5035" y="1672"/>
                  </a:lnTo>
                  <a:lnTo>
                    <a:pt x="5035" y="1666"/>
                  </a:lnTo>
                  <a:lnTo>
                    <a:pt x="0" y="0"/>
                  </a:lnTo>
                  <a:lnTo>
                    <a:pt x="0" y="72"/>
                  </a:lnTo>
                  <a:lnTo>
                    <a:pt x="0" y="72"/>
                  </a:lnTo>
                  <a:close/>
                </a:path>
              </a:pathLst>
            </a:custGeom>
            <a:gradFill rotWithShape="0">
              <a:gsLst>
                <a:gs pos="0">
                  <a:srgbClr val="000053"/>
                </a:gs>
                <a:gs pos="100000">
                  <a:schemeClr val="bg1"/>
                </a:gs>
              </a:gsLst>
              <a:lin ang="2700000" scaled="1"/>
              <a:tileRect/>
            </a:gradFill>
            <a:ln w="9525">
              <a:noFill/>
            </a:ln>
          </p:spPr>
          <p:txBody>
            <a:bodyPr/>
            <a:p>
              <a:endParaRPr lang="zh-CN" altLang="en-US"/>
            </a:p>
          </p:txBody>
        </p:sp>
        <p:sp>
          <p:nvSpPr>
            <p:cNvPr id="23567" name="任意多边形 15374"/>
            <p:cNvSpPr/>
            <p:nvPr/>
          </p:nvSpPr>
          <p:spPr>
            <a:xfrm>
              <a:off x="5030" y="3049"/>
              <a:ext cx="728" cy="318"/>
            </a:xfrm>
            <a:custGeom>
              <a:avLst/>
              <a:gdLst/>
              <a:ahLst/>
              <a:cxnLst/>
              <a:pathLst>
                <a:path w="729" h="318">
                  <a:moveTo>
                    <a:pt x="729" y="318"/>
                  </a:moveTo>
                  <a:lnTo>
                    <a:pt x="729" y="312"/>
                  </a:lnTo>
                  <a:lnTo>
                    <a:pt x="0" y="0"/>
                  </a:lnTo>
                  <a:lnTo>
                    <a:pt x="0" y="54"/>
                  </a:lnTo>
                  <a:lnTo>
                    <a:pt x="729" y="318"/>
                  </a:lnTo>
                  <a:lnTo>
                    <a:pt x="729" y="318"/>
                  </a:lnTo>
                  <a:close/>
                </a:path>
              </a:pathLst>
            </a:custGeom>
            <a:gradFill rotWithShape="0">
              <a:gsLst>
                <a:gs pos="0">
                  <a:schemeClr val="bg2"/>
                </a:gs>
                <a:gs pos="100000">
                  <a:schemeClr val="bg1"/>
                </a:gs>
              </a:gsLst>
              <a:lin ang="0" scaled="1"/>
              <a:tileRect/>
            </a:gradFill>
            <a:ln w="9525">
              <a:noFill/>
            </a:ln>
          </p:spPr>
          <p:txBody>
            <a:bodyPr/>
            <a:p>
              <a:endParaRPr lang="zh-CN" altLang="en-US"/>
            </a:p>
          </p:txBody>
        </p:sp>
        <p:sp>
          <p:nvSpPr>
            <p:cNvPr id="23568" name="任意多边形 15375"/>
            <p:cNvSpPr/>
            <p:nvPr/>
          </p:nvSpPr>
          <p:spPr>
            <a:xfrm>
              <a:off x="0" y="916"/>
              <a:ext cx="5030" cy="2187"/>
            </a:xfrm>
            <a:custGeom>
              <a:avLst/>
              <a:gdLst/>
              <a:ahLst/>
              <a:cxnLst/>
              <a:pathLst>
                <a:path w="5035" h="2188">
                  <a:moveTo>
                    <a:pt x="0" y="396"/>
                  </a:moveTo>
                  <a:lnTo>
                    <a:pt x="5035" y="2188"/>
                  </a:lnTo>
                  <a:lnTo>
                    <a:pt x="5035" y="2134"/>
                  </a:lnTo>
                  <a:lnTo>
                    <a:pt x="0" y="0"/>
                  </a:lnTo>
                  <a:lnTo>
                    <a:pt x="0" y="396"/>
                  </a:lnTo>
                  <a:lnTo>
                    <a:pt x="0" y="396"/>
                  </a:lnTo>
                  <a:close/>
                </a:path>
              </a:pathLst>
            </a:custGeom>
            <a:gradFill rotWithShape="0">
              <a:gsLst>
                <a:gs pos="0">
                  <a:srgbClr val="000055"/>
                </a:gs>
                <a:gs pos="100000">
                  <a:schemeClr val="bg2"/>
                </a:gs>
              </a:gsLst>
              <a:lin ang="0" scaled="1"/>
              <a:tileRect/>
            </a:gradFill>
            <a:ln w="9525">
              <a:noFill/>
            </a:ln>
          </p:spPr>
          <p:txBody>
            <a:bodyPr/>
            <a:p>
              <a:endParaRPr lang="zh-CN" altLang="en-US"/>
            </a:p>
          </p:txBody>
        </p:sp>
        <p:sp>
          <p:nvSpPr>
            <p:cNvPr id="23569" name="任意多边形 15376"/>
            <p:cNvSpPr/>
            <p:nvPr/>
          </p:nvSpPr>
          <p:spPr>
            <a:xfrm>
              <a:off x="2294" y="0"/>
              <a:ext cx="3159" cy="2725"/>
            </a:xfrm>
            <a:custGeom>
              <a:avLst/>
              <a:gdLst/>
              <a:ahLst/>
              <a:cxnLst/>
              <a:pathLst>
                <a:path w="3163" h="2727">
                  <a:moveTo>
                    <a:pt x="0" y="0"/>
                  </a:moveTo>
                  <a:lnTo>
                    <a:pt x="3145" y="2727"/>
                  </a:lnTo>
                  <a:lnTo>
                    <a:pt x="3163" y="2704"/>
                  </a:lnTo>
                  <a:lnTo>
                    <a:pt x="102" y="0"/>
                  </a:lnTo>
                  <a:lnTo>
                    <a:pt x="0" y="0"/>
                  </a:lnTo>
                  <a:lnTo>
                    <a:pt x="0" y="0"/>
                  </a:lnTo>
                  <a:close/>
                </a:path>
              </a:pathLst>
            </a:custGeom>
            <a:gradFill rotWithShape="0">
              <a:gsLst>
                <a:gs pos="0">
                  <a:srgbClr val="00006B"/>
                </a:gs>
                <a:gs pos="100000">
                  <a:schemeClr val="bg1"/>
                </a:gs>
              </a:gsLst>
              <a:lin ang="2700000" scaled="1"/>
              <a:tileRect/>
            </a:gradFill>
            <a:ln w="9525">
              <a:noFill/>
            </a:ln>
          </p:spPr>
          <p:txBody>
            <a:bodyPr/>
            <a:p>
              <a:endParaRPr lang="zh-CN" altLang="en-US"/>
            </a:p>
          </p:txBody>
        </p:sp>
        <p:sp>
          <p:nvSpPr>
            <p:cNvPr id="23570" name="任意多边形 15377"/>
            <p:cNvSpPr/>
            <p:nvPr/>
          </p:nvSpPr>
          <p:spPr>
            <a:xfrm>
              <a:off x="5435" y="2702"/>
              <a:ext cx="323" cy="299"/>
            </a:xfrm>
            <a:custGeom>
              <a:avLst/>
              <a:gdLst/>
              <a:ahLst/>
              <a:cxnLst/>
              <a:pathLst>
                <a:path w="323" h="299">
                  <a:moveTo>
                    <a:pt x="323" y="299"/>
                  </a:moveTo>
                  <a:lnTo>
                    <a:pt x="323" y="263"/>
                  </a:lnTo>
                  <a:lnTo>
                    <a:pt x="18" y="0"/>
                  </a:lnTo>
                  <a:lnTo>
                    <a:pt x="0" y="23"/>
                  </a:lnTo>
                  <a:lnTo>
                    <a:pt x="323" y="299"/>
                  </a:lnTo>
                  <a:lnTo>
                    <a:pt x="323" y="299"/>
                  </a:lnTo>
                  <a:close/>
                </a:path>
              </a:pathLst>
            </a:custGeom>
            <a:gradFill rotWithShape="0">
              <a:gsLst>
                <a:gs pos="0">
                  <a:schemeClr val="bg1"/>
                </a:gs>
                <a:gs pos="100000">
                  <a:srgbClr val="0F0F9F"/>
                </a:gs>
              </a:gsLst>
              <a:lin ang="2700000" scaled="1"/>
              <a:tileRect/>
            </a:gradFill>
            <a:ln w="9525">
              <a:noFill/>
            </a:ln>
          </p:spPr>
          <p:txBody>
            <a:bodyPr/>
            <a:p>
              <a:endParaRPr lang="zh-CN" altLang="en-US"/>
            </a:p>
          </p:txBody>
        </p:sp>
        <p:sp>
          <p:nvSpPr>
            <p:cNvPr id="23571" name="任意多边形 15378"/>
            <p:cNvSpPr/>
            <p:nvPr/>
          </p:nvSpPr>
          <p:spPr>
            <a:xfrm>
              <a:off x="5477" y="2588"/>
              <a:ext cx="281" cy="335"/>
            </a:xfrm>
            <a:custGeom>
              <a:avLst/>
              <a:gdLst/>
              <a:ahLst/>
              <a:cxnLst/>
              <a:pathLst>
                <a:path w="281" h="335">
                  <a:moveTo>
                    <a:pt x="281" y="335"/>
                  </a:moveTo>
                  <a:lnTo>
                    <a:pt x="281" y="173"/>
                  </a:lnTo>
                  <a:lnTo>
                    <a:pt x="96" y="0"/>
                  </a:lnTo>
                  <a:lnTo>
                    <a:pt x="0" y="90"/>
                  </a:lnTo>
                  <a:lnTo>
                    <a:pt x="281" y="335"/>
                  </a:lnTo>
                  <a:lnTo>
                    <a:pt x="281" y="335"/>
                  </a:lnTo>
                  <a:close/>
                </a:path>
              </a:pathLst>
            </a:custGeom>
            <a:solidFill>
              <a:schemeClr val="bg1"/>
            </a:solidFill>
            <a:ln w="9525">
              <a:noFill/>
            </a:ln>
          </p:spPr>
          <p:txBody>
            <a:bodyPr/>
            <a:p>
              <a:endParaRPr lang="zh-CN" altLang="en-US"/>
            </a:p>
          </p:txBody>
        </p:sp>
        <p:sp>
          <p:nvSpPr>
            <p:cNvPr id="23572" name="任意多边形 15379"/>
            <p:cNvSpPr/>
            <p:nvPr/>
          </p:nvSpPr>
          <p:spPr>
            <a:xfrm>
              <a:off x="2454" y="0"/>
              <a:ext cx="3119" cy="2678"/>
            </a:xfrm>
            <a:custGeom>
              <a:avLst/>
              <a:gdLst/>
              <a:ahLst/>
              <a:cxnLst/>
              <a:pathLst>
                <a:path w="3122" h="2680">
                  <a:moveTo>
                    <a:pt x="0" y="0"/>
                  </a:moveTo>
                  <a:lnTo>
                    <a:pt x="3026" y="2680"/>
                  </a:lnTo>
                  <a:lnTo>
                    <a:pt x="3122" y="2590"/>
                  </a:lnTo>
                  <a:lnTo>
                    <a:pt x="383" y="0"/>
                  </a:lnTo>
                  <a:lnTo>
                    <a:pt x="0" y="0"/>
                  </a:lnTo>
                  <a:lnTo>
                    <a:pt x="0" y="0"/>
                  </a:lnTo>
                  <a:close/>
                </a:path>
              </a:pathLst>
            </a:custGeom>
            <a:gradFill rotWithShape="0">
              <a:gsLst>
                <a:gs pos="0">
                  <a:srgbClr val="000047"/>
                </a:gs>
                <a:gs pos="100000">
                  <a:schemeClr val="bg1"/>
                </a:gs>
              </a:gsLst>
              <a:lin ang="2700000" scaled="1"/>
              <a:tileRect/>
            </a:gradFill>
            <a:ln w="9525">
              <a:noFill/>
            </a:ln>
          </p:spPr>
          <p:txBody>
            <a:bodyPr/>
            <a:p>
              <a:endParaRPr lang="zh-CN" altLang="en-US"/>
            </a:p>
          </p:txBody>
        </p:sp>
        <p:sp>
          <p:nvSpPr>
            <p:cNvPr id="23573" name="任意多边形 15380"/>
            <p:cNvSpPr/>
            <p:nvPr/>
          </p:nvSpPr>
          <p:spPr>
            <a:xfrm>
              <a:off x="5626" y="2534"/>
              <a:ext cx="132" cy="132"/>
            </a:xfrm>
            <a:custGeom>
              <a:avLst/>
              <a:gdLst/>
              <a:ahLst/>
              <a:cxnLst/>
              <a:pathLst>
                <a:path w="132" h="132">
                  <a:moveTo>
                    <a:pt x="132" y="132"/>
                  </a:moveTo>
                  <a:lnTo>
                    <a:pt x="0" y="0"/>
                  </a:lnTo>
                  <a:lnTo>
                    <a:pt x="0" y="0"/>
                  </a:lnTo>
                  <a:lnTo>
                    <a:pt x="132" y="132"/>
                  </a:lnTo>
                  <a:lnTo>
                    <a:pt x="132" y="132"/>
                  </a:lnTo>
                  <a:close/>
                </a:path>
              </a:pathLst>
            </a:custGeom>
            <a:solidFill>
              <a:srgbClr val="FF9999"/>
            </a:solidFill>
            <a:ln w="9525">
              <a:noFill/>
            </a:ln>
          </p:spPr>
          <p:txBody>
            <a:bodyPr/>
            <a:p>
              <a:endParaRPr lang="zh-CN" altLang="en-US"/>
            </a:p>
          </p:txBody>
        </p:sp>
        <p:sp>
          <p:nvSpPr>
            <p:cNvPr id="23574" name="任意多边形 15381"/>
            <p:cNvSpPr/>
            <p:nvPr/>
          </p:nvSpPr>
          <p:spPr>
            <a:xfrm>
              <a:off x="3112" y="0"/>
              <a:ext cx="2514" cy="2534"/>
            </a:xfrm>
            <a:custGeom>
              <a:avLst/>
              <a:gdLst/>
              <a:ahLst/>
              <a:cxnLst/>
              <a:pathLst>
                <a:path w="2517" h="2536">
                  <a:moveTo>
                    <a:pt x="0" y="0"/>
                  </a:moveTo>
                  <a:lnTo>
                    <a:pt x="2517" y="2536"/>
                  </a:lnTo>
                  <a:lnTo>
                    <a:pt x="2517" y="2536"/>
                  </a:lnTo>
                  <a:lnTo>
                    <a:pt x="66" y="0"/>
                  </a:lnTo>
                  <a:lnTo>
                    <a:pt x="0" y="0"/>
                  </a:lnTo>
                  <a:lnTo>
                    <a:pt x="0" y="0"/>
                  </a:lnTo>
                  <a:close/>
                </a:path>
              </a:pathLst>
            </a:custGeom>
            <a:gradFill rotWithShape="0">
              <a:gsLst>
                <a:gs pos="0">
                  <a:srgbClr val="00004F"/>
                </a:gs>
                <a:gs pos="100000">
                  <a:schemeClr val="bg1"/>
                </a:gs>
              </a:gsLst>
              <a:lin ang="2700000" scaled="1"/>
              <a:tileRect/>
            </a:gradFill>
            <a:ln w="9525">
              <a:noFill/>
            </a:ln>
          </p:spPr>
          <p:txBody>
            <a:bodyPr/>
            <a:p>
              <a:endParaRPr lang="zh-CN" altLang="en-US"/>
            </a:p>
          </p:txBody>
        </p:sp>
        <p:sp>
          <p:nvSpPr>
            <p:cNvPr id="23575" name="任意多边形 15382"/>
            <p:cNvSpPr/>
            <p:nvPr/>
          </p:nvSpPr>
          <p:spPr>
            <a:xfrm>
              <a:off x="3488" y="0"/>
              <a:ext cx="2198" cy="2480"/>
            </a:xfrm>
            <a:custGeom>
              <a:avLst/>
              <a:gdLst/>
              <a:ahLst/>
              <a:cxnLst/>
              <a:pathLst>
                <a:path w="2200" h="2482">
                  <a:moveTo>
                    <a:pt x="0" y="0"/>
                  </a:moveTo>
                  <a:lnTo>
                    <a:pt x="2188" y="2482"/>
                  </a:lnTo>
                  <a:lnTo>
                    <a:pt x="2200" y="2476"/>
                  </a:lnTo>
                  <a:lnTo>
                    <a:pt x="317" y="0"/>
                  </a:lnTo>
                  <a:lnTo>
                    <a:pt x="0" y="0"/>
                  </a:lnTo>
                  <a:lnTo>
                    <a:pt x="0" y="0"/>
                  </a:lnTo>
                  <a:close/>
                </a:path>
              </a:pathLst>
            </a:custGeom>
            <a:gradFill rotWithShape="0">
              <a:gsLst>
                <a:gs pos="0">
                  <a:srgbClr val="000065"/>
                </a:gs>
                <a:gs pos="100000">
                  <a:schemeClr val="bg2"/>
                </a:gs>
              </a:gsLst>
              <a:lin ang="5400000" scaled="1"/>
              <a:tileRect/>
            </a:gradFill>
            <a:ln w="9525">
              <a:noFill/>
            </a:ln>
          </p:spPr>
          <p:txBody>
            <a:bodyPr/>
            <a:p>
              <a:endParaRPr lang="zh-CN" altLang="en-US"/>
            </a:p>
          </p:txBody>
        </p:sp>
        <p:sp>
          <p:nvSpPr>
            <p:cNvPr id="23576" name="任意多边形 15383"/>
            <p:cNvSpPr/>
            <p:nvPr/>
          </p:nvSpPr>
          <p:spPr>
            <a:xfrm>
              <a:off x="5674" y="2474"/>
              <a:ext cx="84" cy="96"/>
            </a:xfrm>
            <a:custGeom>
              <a:avLst/>
              <a:gdLst/>
              <a:ahLst/>
              <a:cxnLst/>
              <a:pathLst>
                <a:path w="84" h="96">
                  <a:moveTo>
                    <a:pt x="84" y="96"/>
                  </a:moveTo>
                  <a:lnTo>
                    <a:pt x="84" y="90"/>
                  </a:lnTo>
                  <a:lnTo>
                    <a:pt x="12" y="0"/>
                  </a:lnTo>
                  <a:lnTo>
                    <a:pt x="0" y="6"/>
                  </a:lnTo>
                  <a:lnTo>
                    <a:pt x="84" y="96"/>
                  </a:lnTo>
                  <a:lnTo>
                    <a:pt x="84" y="96"/>
                  </a:lnTo>
                  <a:close/>
                </a:path>
              </a:pathLst>
            </a:custGeom>
            <a:gradFill rotWithShape="0">
              <a:gsLst>
                <a:gs pos="0">
                  <a:schemeClr val="bg1"/>
                </a:gs>
                <a:gs pos="100000">
                  <a:srgbClr val="1717A2"/>
                </a:gs>
              </a:gsLst>
              <a:lin ang="2700000" scaled="1"/>
              <a:tileRect/>
            </a:gradFill>
            <a:ln w="9525">
              <a:noFill/>
            </a:ln>
          </p:spPr>
          <p:txBody>
            <a:bodyPr/>
            <a:p>
              <a:endParaRPr lang="zh-CN" altLang="en-US"/>
            </a:p>
          </p:txBody>
        </p:sp>
        <p:sp>
          <p:nvSpPr>
            <p:cNvPr id="23577" name="任意多边形 15384"/>
            <p:cNvSpPr/>
            <p:nvPr/>
          </p:nvSpPr>
          <p:spPr>
            <a:xfrm>
              <a:off x="5603" y="850"/>
              <a:ext cx="155" cy="516"/>
            </a:xfrm>
            <a:custGeom>
              <a:avLst/>
              <a:gdLst/>
              <a:ahLst/>
              <a:cxnLst/>
              <a:pathLst>
                <a:path w="155" h="516">
                  <a:moveTo>
                    <a:pt x="155" y="516"/>
                  </a:moveTo>
                  <a:lnTo>
                    <a:pt x="155" y="204"/>
                  </a:lnTo>
                  <a:lnTo>
                    <a:pt x="77" y="0"/>
                  </a:lnTo>
                  <a:lnTo>
                    <a:pt x="0" y="192"/>
                  </a:lnTo>
                  <a:lnTo>
                    <a:pt x="155" y="516"/>
                  </a:lnTo>
                  <a:lnTo>
                    <a:pt x="155" y="516"/>
                  </a:lnTo>
                  <a:close/>
                </a:path>
              </a:pathLst>
            </a:custGeom>
            <a:solidFill>
              <a:schemeClr val="bg2"/>
            </a:solidFill>
            <a:ln w="9525">
              <a:noFill/>
            </a:ln>
          </p:spPr>
          <p:txBody>
            <a:bodyPr/>
            <a:p>
              <a:endParaRPr lang="zh-CN" altLang="en-US"/>
            </a:p>
          </p:txBody>
        </p:sp>
        <p:sp>
          <p:nvSpPr>
            <p:cNvPr id="23578" name="任意多边形 15385"/>
            <p:cNvSpPr/>
            <p:nvPr/>
          </p:nvSpPr>
          <p:spPr>
            <a:xfrm>
              <a:off x="5107" y="0"/>
              <a:ext cx="573" cy="1042"/>
            </a:xfrm>
            <a:custGeom>
              <a:avLst/>
              <a:gdLst/>
              <a:ahLst/>
              <a:cxnLst/>
              <a:pathLst>
                <a:path w="574" h="1043">
                  <a:moveTo>
                    <a:pt x="0" y="0"/>
                  </a:moveTo>
                  <a:lnTo>
                    <a:pt x="497" y="1043"/>
                  </a:lnTo>
                  <a:lnTo>
                    <a:pt x="574" y="851"/>
                  </a:lnTo>
                  <a:lnTo>
                    <a:pt x="251" y="0"/>
                  </a:lnTo>
                  <a:lnTo>
                    <a:pt x="0" y="0"/>
                  </a:lnTo>
                  <a:lnTo>
                    <a:pt x="0" y="0"/>
                  </a:lnTo>
                  <a:close/>
                </a:path>
              </a:pathLst>
            </a:custGeom>
            <a:gradFill rotWithShape="0">
              <a:gsLst>
                <a:gs pos="0">
                  <a:srgbClr val="000055"/>
                </a:gs>
                <a:gs pos="100000">
                  <a:schemeClr val="bg2"/>
                </a:gs>
              </a:gsLst>
              <a:lin ang="5400000" scaled="1"/>
              <a:tileRect/>
            </a:gradFill>
            <a:ln w="9525">
              <a:noFill/>
            </a:ln>
          </p:spPr>
          <p:txBody>
            <a:bodyPr/>
            <a:p>
              <a:endParaRPr lang="zh-CN" altLang="en-US"/>
            </a:p>
          </p:txBody>
        </p:sp>
        <p:sp>
          <p:nvSpPr>
            <p:cNvPr id="23579" name="任意多边形 15386"/>
            <p:cNvSpPr/>
            <p:nvPr/>
          </p:nvSpPr>
          <p:spPr>
            <a:xfrm>
              <a:off x="5411" y="0"/>
              <a:ext cx="341" cy="796"/>
            </a:xfrm>
            <a:custGeom>
              <a:avLst/>
              <a:gdLst/>
              <a:ahLst/>
              <a:cxnLst/>
              <a:pathLst>
                <a:path w="341" h="797">
                  <a:moveTo>
                    <a:pt x="144" y="0"/>
                  </a:moveTo>
                  <a:lnTo>
                    <a:pt x="0" y="0"/>
                  </a:lnTo>
                  <a:lnTo>
                    <a:pt x="287" y="797"/>
                  </a:lnTo>
                  <a:lnTo>
                    <a:pt x="341" y="653"/>
                  </a:lnTo>
                  <a:lnTo>
                    <a:pt x="144" y="0"/>
                  </a:lnTo>
                  <a:lnTo>
                    <a:pt x="144" y="0"/>
                  </a:lnTo>
                  <a:close/>
                </a:path>
              </a:pathLst>
            </a:custGeom>
            <a:gradFill rotWithShape="0">
              <a:gsLst>
                <a:gs pos="0">
                  <a:srgbClr val="000059"/>
                </a:gs>
                <a:gs pos="100000">
                  <a:schemeClr val="bg2"/>
                </a:gs>
              </a:gsLst>
              <a:lin ang="5400000" scaled="1"/>
              <a:tileRect/>
            </a:gradFill>
            <a:ln w="9525">
              <a:noFill/>
            </a:ln>
          </p:spPr>
          <p:txBody>
            <a:bodyPr/>
            <a:p>
              <a:endParaRPr lang="zh-CN" altLang="en-US"/>
            </a:p>
          </p:txBody>
        </p:sp>
        <p:sp>
          <p:nvSpPr>
            <p:cNvPr id="23580" name="任意多边形 15387"/>
            <p:cNvSpPr/>
            <p:nvPr/>
          </p:nvSpPr>
          <p:spPr>
            <a:xfrm>
              <a:off x="5698" y="653"/>
              <a:ext cx="60" cy="311"/>
            </a:xfrm>
            <a:custGeom>
              <a:avLst/>
              <a:gdLst/>
              <a:ahLst/>
              <a:cxnLst/>
              <a:pathLst>
                <a:path w="60" h="312">
                  <a:moveTo>
                    <a:pt x="0" y="144"/>
                  </a:moveTo>
                  <a:lnTo>
                    <a:pt x="60" y="312"/>
                  </a:lnTo>
                  <a:lnTo>
                    <a:pt x="60" y="6"/>
                  </a:lnTo>
                  <a:lnTo>
                    <a:pt x="54" y="0"/>
                  </a:lnTo>
                  <a:lnTo>
                    <a:pt x="0" y="144"/>
                  </a:lnTo>
                  <a:lnTo>
                    <a:pt x="0" y="144"/>
                  </a:lnTo>
                  <a:close/>
                </a:path>
              </a:pathLst>
            </a:custGeom>
            <a:solidFill>
              <a:schemeClr val="bg2"/>
            </a:solidFill>
            <a:ln w="9525">
              <a:noFill/>
            </a:ln>
          </p:spPr>
          <p:txBody>
            <a:bodyPr/>
            <a:p>
              <a:endParaRPr lang="zh-CN" altLang="en-US"/>
            </a:p>
          </p:txBody>
        </p:sp>
        <p:sp>
          <p:nvSpPr>
            <p:cNvPr id="23581" name="任意多边形 15388"/>
            <p:cNvSpPr/>
            <p:nvPr/>
          </p:nvSpPr>
          <p:spPr>
            <a:xfrm>
              <a:off x="2" y="1601"/>
              <a:ext cx="5752" cy="1864"/>
            </a:xfrm>
            <a:custGeom>
              <a:avLst/>
              <a:gdLst/>
              <a:ahLst/>
              <a:cxnLst/>
              <a:pathLst>
                <a:path w="5740" h="1864">
                  <a:moveTo>
                    <a:pt x="0" y="371"/>
                  </a:moveTo>
                  <a:lnTo>
                    <a:pt x="5740" y="1864"/>
                  </a:lnTo>
                  <a:lnTo>
                    <a:pt x="5740" y="1834"/>
                  </a:lnTo>
                  <a:lnTo>
                    <a:pt x="0" y="0"/>
                  </a:lnTo>
                  <a:lnTo>
                    <a:pt x="0" y="371"/>
                  </a:lnTo>
                  <a:lnTo>
                    <a:pt x="0" y="371"/>
                  </a:lnTo>
                  <a:close/>
                </a:path>
              </a:pathLst>
            </a:custGeom>
            <a:gradFill rotWithShape="0">
              <a:gsLst>
                <a:gs pos="0">
                  <a:srgbClr val="000061"/>
                </a:gs>
                <a:gs pos="100000">
                  <a:schemeClr val="bg1"/>
                </a:gs>
              </a:gsLst>
              <a:lin ang="2700000" scaled="1"/>
              <a:tileRect/>
            </a:gradFill>
            <a:ln w="9525">
              <a:noFill/>
            </a:ln>
          </p:spPr>
          <p:txBody>
            <a:bodyPr/>
            <a:p>
              <a:endParaRPr lang="zh-CN" altLang="en-US"/>
            </a:p>
          </p:txBody>
        </p:sp>
        <p:sp>
          <p:nvSpPr>
            <p:cNvPr id="23582" name="任意多边形 15389"/>
            <p:cNvSpPr/>
            <p:nvPr/>
          </p:nvSpPr>
          <p:spPr>
            <a:xfrm>
              <a:off x="5754" y="3483"/>
              <a:ext cx="6" cy="6"/>
            </a:xfrm>
            <a:custGeom>
              <a:avLst/>
              <a:gdLst/>
              <a:ahLst/>
              <a:cxnLst/>
              <a:pathLst>
                <a:path w="6" h="6">
                  <a:moveTo>
                    <a:pt x="6" y="6"/>
                  </a:moveTo>
                  <a:lnTo>
                    <a:pt x="0" y="0"/>
                  </a:lnTo>
                  <a:lnTo>
                    <a:pt x="0" y="6"/>
                  </a:lnTo>
                  <a:lnTo>
                    <a:pt x="6" y="6"/>
                  </a:lnTo>
                  <a:lnTo>
                    <a:pt x="6" y="6"/>
                  </a:lnTo>
                  <a:close/>
                </a:path>
              </a:pathLst>
            </a:custGeom>
            <a:solidFill>
              <a:srgbClr val="18FF00"/>
            </a:solidFill>
            <a:ln w="9525">
              <a:noFill/>
            </a:ln>
          </p:spPr>
          <p:txBody>
            <a:bodyPr/>
            <a:p>
              <a:endParaRPr lang="zh-CN" altLang="en-US"/>
            </a:p>
          </p:txBody>
        </p:sp>
        <p:sp>
          <p:nvSpPr>
            <p:cNvPr id="23583" name="任意多边形 15390"/>
            <p:cNvSpPr/>
            <p:nvPr/>
          </p:nvSpPr>
          <p:spPr>
            <a:xfrm>
              <a:off x="2" y="2152"/>
              <a:ext cx="5752" cy="1337"/>
            </a:xfrm>
            <a:custGeom>
              <a:avLst/>
              <a:gdLst/>
              <a:ahLst/>
              <a:cxnLst/>
              <a:pathLst>
                <a:path w="5740" h="1337">
                  <a:moveTo>
                    <a:pt x="0" y="366"/>
                  </a:moveTo>
                  <a:lnTo>
                    <a:pt x="5740" y="1337"/>
                  </a:lnTo>
                  <a:lnTo>
                    <a:pt x="5740" y="1331"/>
                  </a:lnTo>
                  <a:lnTo>
                    <a:pt x="0" y="0"/>
                  </a:lnTo>
                  <a:lnTo>
                    <a:pt x="0" y="366"/>
                  </a:lnTo>
                  <a:lnTo>
                    <a:pt x="0" y="366"/>
                  </a:lnTo>
                  <a:close/>
                </a:path>
              </a:pathLst>
            </a:custGeom>
            <a:gradFill rotWithShape="0">
              <a:gsLst>
                <a:gs pos="0">
                  <a:srgbClr val="00005D"/>
                </a:gs>
                <a:gs pos="100000">
                  <a:schemeClr val="bg1"/>
                </a:gs>
              </a:gsLst>
              <a:lin ang="2700000" scaled="1"/>
              <a:tileRect/>
            </a:gradFill>
            <a:ln w="9525">
              <a:noFill/>
            </a:ln>
          </p:spPr>
          <p:txBody>
            <a:bodyPr/>
            <a:p>
              <a:endParaRPr lang="zh-CN" altLang="en-US"/>
            </a:p>
          </p:txBody>
        </p:sp>
        <p:sp>
          <p:nvSpPr>
            <p:cNvPr id="23584" name="任意多边形 15391"/>
            <p:cNvSpPr/>
            <p:nvPr/>
          </p:nvSpPr>
          <p:spPr>
            <a:xfrm>
              <a:off x="2" y="3177"/>
              <a:ext cx="5752" cy="414"/>
            </a:xfrm>
            <a:custGeom>
              <a:avLst/>
              <a:gdLst/>
              <a:ahLst/>
              <a:cxnLst/>
              <a:pathLst>
                <a:path w="5740" h="414">
                  <a:moveTo>
                    <a:pt x="0" y="48"/>
                  </a:moveTo>
                  <a:lnTo>
                    <a:pt x="5740" y="414"/>
                  </a:lnTo>
                  <a:lnTo>
                    <a:pt x="5740" y="402"/>
                  </a:lnTo>
                  <a:lnTo>
                    <a:pt x="0" y="0"/>
                  </a:lnTo>
                  <a:lnTo>
                    <a:pt x="0" y="48"/>
                  </a:lnTo>
                  <a:lnTo>
                    <a:pt x="0" y="48"/>
                  </a:lnTo>
                  <a:close/>
                </a:path>
              </a:pathLst>
            </a:custGeom>
            <a:gradFill rotWithShape="0">
              <a:gsLst>
                <a:gs pos="0">
                  <a:srgbClr val="000082"/>
                </a:gs>
                <a:gs pos="100000">
                  <a:schemeClr val="bg1"/>
                </a:gs>
              </a:gsLst>
              <a:lin ang="0" scaled="1"/>
              <a:tileRect/>
            </a:gradFill>
            <a:ln w="9525">
              <a:noFill/>
            </a:ln>
          </p:spPr>
          <p:txBody>
            <a:bodyPr/>
            <a:p>
              <a:endParaRPr lang="zh-CN" altLang="en-US"/>
            </a:p>
          </p:txBody>
        </p:sp>
        <p:sp>
          <p:nvSpPr>
            <p:cNvPr id="23585" name="任意多边形 15392"/>
            <p:cNvSpPr/>
            <p:nvPr/>
          </p:nvSpPr>
          <p:spPr>
            <a:xfrm>
              <a:off x="1297" y="0"/>
              <a:ext cx="4457" cy="3177"/>
            </a:xfrm>
            <a:custGeom>
              <a:avLst/>
              <a:gdLst/>
              <a:ahLst/>
              <a:cxnLst/>
              <a:pathLst>
                <a:path w="4448" h="3177">
                  <a:moveTo>
                    <a:pt x="0" y="0"/>
                  </a:moveTo>
                  <a:lnTo>
                    <a:pt x="4448" y="3177"/>
                  </a:lnTo>
                  <a:lnTo>
                    <a:pt x="4448" y="3153"/>
                  </a:lnTo>
                  <a:lnTo>
                    <a:pt x="125" y="0"/>
                  </a:lnTo>
                  <a:lnTo>
                    <a:pt x="0" y="0"/>
                  </a:lnTo>
                  <a:lnTo>
                    <a:pt x="0" y="0"/>
                  </a:lnTo>
                  <a:close/>
                </a:path>
              </a:pathLst>
            </a:custGeom>
            <a:gradFill rotWithShape="0">
              <a:gsLst>
                <a:gs pos="0">
                  <a:srgbClr val="00004A"/>
                </a:gs>
                <a:gs pos="100000">
                  <a:schemeClr val="bg1"/>
                </a:gs>
              </a:gsLst>
              <a:lin ang="2700000" scaled="1"/>
              <a:tileRect/>
            </a:gradFill>
            <a:ln w="9525">
              <a:noFill/>
            </a:ln>
          </p:spPr>
          <p:txBody>
            <a:bodyPr/>
            <a:p>
              <a:endParaRPr lang="zh-CN" altLang="en-US"/>
            </a:p>
          </p:txBody>
        </p:sp>
        <p:sp>
          <p:nvSpPr>
            <p:cNvPr id="23586" name="任意多边形 15393"/>
            <p:cNvSpPr/>
            <p:nvPr/>
          </p:nvSpPr>
          <p:spPr>
            <a:xfrm>
              <a:off x="3321" y="0"/>
              <a:ext cx="2433" cy="2614"/>
            </a:xfrm>
            <a:custGeom>
              <a:avLst/>
              <a:gdLst/>
              <a:ahLst/>
              <a:cxnLst/>
              <a:pathLst>
                <a:path w="2428" h="2614">
                  <a:moveTo>
                    <a:pt x="0" y="0"/>
                  </a:moveTo>
                  <a:lnTo>
                    <a:pt x="2428" y="2614"/>
                  </a:lnTo>
                  <a:lnTo>
                    <a:pt x="2428" y="2608"/>
                  </a:lnTo>
                  <a:lnTo>
                    <a:pt x="66" y="0"/>
                  </a:lnTo>
                  <a:lnTo>
                    <a:pt x="0" y="0"/>
                  </a:lnTo>
                  <a:lnTo>
                    <a:pt x="0" y="0"/>
                  </a:lnTo>
                  <a:close/>
                </a:path>
              </a:pathLst>
            </a:custGeom>
            <a:gradFill rotWithShape="0">
              <a:gsLst>
                <a:gs pos="0">
                  <a:srgbClr val="000082"/>
                </a:gs>
                <a:gs pos="100000">
                  <a:schemeClr val="bg1"/>
                </a:gs>
              </a:gsLst>
              <a:lin ang="2700000" scaled="1"/>
              <a:tileRect/>
            </a:gradFill>
            <a:ln w="9525">
              <a:noFill/>
            </a:ln>
          </p:spPr>
          <p:txBody>
            <a:bodyPr/>
            <a:p>
              <a:endParaRPr lang="zh-CN" altLang="en-US"/>
            </a:p>
          </p:txBody>
        </p:sp>
        <p:sp>
          <p:nvSpPr>
            <p:cNvPr id="23587" name="任意多边形 15394"/>
            <p:cNvSpPr/>
            <p:nvPr/>
          </p:nvSpPr>
          <p:spPr>
            <a:xfrm>
              <a:off x="3950" y="0"/>
              <a:ext cx="1804" cy="2464"/>
            </a:xfrm>
            <a:custGeom>
              <a:avLst/>
              <a:gdLst/>
              <a:ahLst/>
              <a:cxnLst/>
              <a:pathLst>
                <a:path w="1800" h="2464">
                  <a:moveTo>
                    <a:pt x="485" y="0"/>
                  </a:moveTo>
                  <a:lnTo>
                    <a:pt x="0" y="0"/>
                  </a:lnTo>
                  <a:lnTo>
                    <a:pt x="1800" y="2464"/>
                  </a:lnTo>
                  <a:lnTo>
                    <a:pt x="1800" y="2248"/>
                  </a:lnTo>
                  <a:lnTo>
                    <a:pt x="1794" y="2248"/>
                  </a:lnTo>
                  <a:lnTo>
                    <a:pt x="485" y="0"/>
                  </a:lnTo>
                  <a:lnTo>
                    <a:pt x="485" y="0"/>
                  </a:lnTo>
                  <a:close/>
                </a:path>
              </a:pathLst>
            </a:custGeom>
            <a:gradFill rotWithShape="0">
              <a:gsLst>
                <a:gs pos="0">
                  <a:srgbClr val="000065"/>
                </a:gs>
                <a:gs pos="100000">
                  <a:schemeClr val="bg2"/>
                </a:gs>
              </a:gsLst>
              <a:lin ang="5400000" scaled="1"/>
              <a:tileRect/>
            </a:gradFill>
            <a:ln w="9525">
              <a:noFill/>
            </a:ln>
          </p:spPr>
          <p:txBody>
            <a:bodyPr/>
            <a:p>
              <a:endParaRPr lang="zh-CN" altLang="en-US"/>
            </a:p>
          </p:txBody>
        </p:sp>
        <p:sp>
          <p:nvSpPr>
            <p:cNvPr id="23588" name="任意多边形 15395"/>
            <p:cNvSpPr/>
            <p:nvPr/>
          </p:nvSpPr>
          <p:spPr>
            <a:xfrm>
              <a:off x="4519" y="0"/>
              <a:ext cx="1235" cy="2074"/>
            </a:xfrm>
            <a:custGeom>
              <a:avLst/>
              <a:gdLst/>
              <a:ahLst/>
              <a:cxnLst/>
              <a:pathLst>
                <a:path w="1232" h="2074">
                  <a:moveTo>
                    <a:pt x="0" y="0"/>
                  </a:moveTo>
                  <a:lnTo>
                    <a:pt x="1232" y="2074"/>
                  </a:lnTo>
                  <a:lnTo>
                    <a:pt x="1232" y="2038"/>
                  </a:lnTo>
                  <a:lnTo>
                    <a:pt x="42" y="0"/>
                  </a:lnTo>
                  <a:lnTo>
                    <a:pt x="0" y="0"/>
                  </a:lnTo>
                  <a:lnTo>
                    <a:pt x="0" y="0"/>
                  </a:lnTo>
                  <a:close/>
                </a:path>
              </a:pathLst>
            </a:custGeom>
            <a:gradFill rotWithShape="0">
              <a:gsLst>
                <a:gs pos="0">
                  <a:srgbClr val="000058"/>
                </a:gs>
                <a:gs pos="100000">
                  <a:schemeClr val="bg1"/>
                </a:gs>
              </a:gsLst>
              <a:lin ang="2700000" scaled="1"/>
              <a:tileRect/>
            </a:gradFill>
            <a:ln w="9525">
              <a:noFill/>
            </a:ln>
          </p:spPr>
          <p:txBody>
            <a:bodyPr/>
            <a:p>
              <a:endParaRPr lang="zh-CN" altLang="en-US"/>
            </a:p>
          </p:txBody>
        </p:sp>
        <p:sp>
          <p:nvSpPr>
            <p:cNvPr id="23589" name="任意多边形 15396"/>
            <p:cNvSpPr/>
            <p:nvPr/>
          </p:nvSpPr>
          <p:spPr>
            <a:xfrm>
              <a:off x="4694" y="0"/>
              <a:ext cx="1060" cy="1936"/>
            </a:xfrm>
            <a:custGeom>
              <a:avLst/>
              <a:gdLst/>
              <a:ahLst/>
              <a:cxnLst/>
              <a:pathLst>
                <a:path w="1058" h="1936">
                  <a:moveTo>
                    <a:pt x="0" y="0"/>
                  </a:moveTo>
                  <a:lnTo>
                    <a:pt x="1058" y="1936"/>
                  </a:lnTo>
                  <a:lnTo>
                    <a:pt x="1058" y="1930"/>
                  </a:lnTo>
                  <a:lnTo>
                    <a:pt x="54" y="0"/>
                  </a:lnTo>
                  <a:lnTo>
                    <a:pt x="0" y="0"/>
                  </a:lnTo>
                  <a:lnTo>
                    <a:pt x="0" y="0"/>
                  </a:lnTo>
                  <a:close/>
                </a:path>
              </a:pathLst>
            </a:custGeom>
            <a:gradFill rotWithShape="0">
              <a:gsLst>
                <a:gs pos="0">
                  <a:srgbClr val="00006F"/>
                </a:gs>
                <a:gs pos="100000">
                  <a:schemeClr val="bg1"/>
                </a:gs>
              </a:gsLst>
              <a:lin ang="2700000" scaled="1"/>
              <a:tileRect/>
            </a:gradFill>
            <a:ln w="9525">
              <a:noFill/>
            </a:ln>
          </p:spPr>
          <p:txBody>
            <a:bodyPr/>
            <a:p>
              <a:endParaRPr lang="zh-CN" altLang="en-US"/>
            </a:p>
          </p:txBody>
        </p:sp>
        <p:sp>
          <p:nvSpPr>
            <p:cNvPr id="23590" name="任意多边形 15397"/>
            <p:cNvSpPr/>
            <p:nvPr/>
          </p:nvSpPr>
          <p:spPr>
            <a:xfrm>
              <a:off x="4981" y="0"/>
              <a:ext cx="773" cy="1487"/>
            </a:xfrm>
            <a:custGeom>
              <a:avLst/>
              <a:gdLst/>
              <a:ahLst/>
              <a:cxnLst/>
              <a:pathLst>
                <a:path w="771" h="1487">
                  <a:moveTo>
                    <a:pt x="771" y="1433"/>
                  </a:moveTo>
                  <a:lnTo>
                    <a:pt x="42" y="0"/>
                  </a:lnTo>
                  <a:lnTo>
                    <a:pt x="0" y="0"/>
                  </a:lnTo>
                  <a:lnTo>
                    <a:pt x="771" y="1487"/>
                  </a:lnTo>
                  <a:lnTo>
                    <a:pt x="771" y="1433"/>
                  </a:lnTo>
                  <a:lnTo>
                    <a:pt x="771" y="1433"/>
                  </a:lnTo>
                  <a:close/>
                </a:path>
              </a:pathLst>
            </a:custGeom>
            <a:gradFill rotWithShape="0">
              <a:gsLst>
                <a:gs pos="0">
                  <a:srgbClr val="000079"/>
                </a:gs>
                <a:gs pos="100000">
                  <a:schemeClr val="bg1"/>
                </a:gs>
              </a:gsLst>
              <a:lin ang="2700000" scaled="1"/>
              <a:tileRect/>
            </a:gradFill>
            <a:ln w="9525">
              <a:noFill/>
            </a:ln>
          </p:spPr>
          <p:txBody>
            <a:bodyPr/>
            <a:p>
              <a:endParaRPr lang="zh-CN" altLang="en-US"/>
            </a:p>
          </p:txBody>
        </p:sp>
        <p:grpSp>
          <p:nvGrpSpPr>
            <p:cNvPr id="23591" name="组合 15398"/>
            <p:cNvGrpSpPr/>
            <p:nvPr userDrawn="1"/>
          </p:nvGrpSpPr>
          <p:grpSpPr>
            <a:xfrm>
              <a:off x="0" y="1632"/>
              <a:ext cx="5758" cy="1858"/>
              <a:chOff x="0" y="0"/>
              <a:chExt cx="5758" cy="1858"/>
            </a:xfrm>
          </p:grpSpPr>
          <p:sp>
            <p:nvSpPr>
              <p:cNvPr id="23592" name="任意多边形 15399"/>
              <p:cNvSpPr/>
              <p:nvPr/>
            </p:nvSpPr>
            <p:spPr>
              <a:xfrm>
                <a:off x="0" y="0"/>
                <a:ext cx="3670" cy="1313"/>
              </a:xfrm>
              <a:custGeom>
                <a:avLst/>
                <a:gdLst/>
                <a:ahLst/>
                <a:cxnLst/>
                <a:pathLst>
                  <a:path w="3659" h="1313">
                    <a:moveTo>
                      <a:pt x="0" y="0"/>
                    </a:moveTo>
                    <a:lnTo>
                      <a:pt x="0" y="366"/>
                    </a:lnTo>
                    <a:lnTo>
                      <a:pt x="3635" y="1313"/>
                    </a:lnTo>
                    <a:lnTo>
                      <a:pt x="3647" y="1235"/>
                    </a:lnTo>
                    <a:lnTo>
                      <a:pt x="3659" y="1163"/>
                    </a:lnTo>
                    <a:lnTo>
                      <a:pt x="0" y="0"/>
                    </a:lnTo>
                    <a:lnTo>
                      <a:pt x="0" y="0"/>
                    </a:lnTo>
                    <a:close/>
                  </a:path>
                </a:pathLst>
              </a:custGeom>
              <a:gradFill rotWithShape="0">
                <a:gsLst>
                  <a:gs pos="0">
                    <a:srgbClr val="00006F"/>
                  </a:gs>
                  <a:gs pos="100000">
                    <a:schemeClr val="bg1"/>
                  </a:gs>
                </a:gsLst>
                <a:lin ang="0" scaled="1"/>
                <a:tileRect/>
              </a:gradFill>
              <a:ln w="9525">
                <a:noFill/>
              </a:ln>
            </p:spPr>
            <p:txBody>
              <a:bodyPr/>
              <a:p>
                <a:endParaRPr lang="zh-CN" altLang="en-US"/>
              </a:p>
            </p:txBody>
          </p:sp>
          <p:sp>
            <p:nvSpPr>
              <p:cNvPr id="23593" name="任意多边形 15400"/>
              <p:cNvSpPr/>
              <p:nvPr/>
            </p:nvSpPr>
            <p:spPr>
              <a:xfrm>
                <a:off x="3646" y="1163"/>
                <a:ext cx="2112" cy="695"/>
              </a:xfrm>
              <a:custGeom>
                <a:avLst/>
                <a:gdLst/>
                <a:ahLst/>
                <a:cxnLst/>
                <a:pathLst>
                  <a:path w="2105" h="695">
                    <a:moveTo>
                      <a:pt x="2105" y="665"/>
                    </a:moveTo>
                    <a:lnTo>
                      <a:pt x="24" y="0"/>
                    </a:lnTo>
                    <a:lnTo>
                      <a:pt x="12" y="72"/>
                    </a:lnTo>
                    <a:lnTo>
                      <a:pt x="0" y="150"/>
                    </a:lnTo>
                    <a:lnTo>
                      <a:pt x="2105" y="695"/>
                    </a:lnTo>
                    <a:lnTo>
                      <a:pt x="2105" y="665"/>
                    </a:lnTo>
                    <a:lnTo>
                      <a:pt x="2105" y="665"/>
                    </a:lnTo>
                    <a:close/>
                  </a:path>
                </a:pathLst>
              </a:custGeom>
              <a:gradFill rotWithShape="0">
                <a:gsLst>
                  <a:gs pos="0">
                    <a:schemeClr val="bg1"/>
                  </a:gs>
                  <a:gs pos="100000">
                    <a:srgbClr val="1717A2"/>
                  </a:gs>
                </a:gsLst>
                <a:lin ang="0" scaled="1"/>
                <a:tileRect/>
              </a:gradFill>
              <a:ln w="9525">
                <a:noFill/>
              </a:ln>
            </p:spPr>
            <p:txBody>
              <a:bodyPr/>
              <a:p>
                <a:endParaRPr lang="zh-CN" altLang="en-US"/>
              </a:p>
            </p:txBody>
          </p:sp>
        </p:grpSp>
      </p:grpSp>
      <p:sp>
        <p:nvSpPr>
          <p:cNvPr id="15402" name="标题 15401"/>
          <p:cNvSpPr>
            <a:spLocks noGrp="1"/>
          </p:cNvSpPr>
          <p:nvPr>
            <p:ph type="ctrTitle" sz="quarter"/>
          </p:nvPr>
        </p:nvSpPr>
        <p:spPr>
          <a:xfrm>
            <a:off x="609600" y="1600200"/>
            <a:ext cx="10972800" cy="1828800"/>
          </a:xfrm>
          <a:prstGeom prst="rect">
            <a:avLst/>
          </a:prstGeom>
          <a:noFill/>
          <a:ln w="9525">
            <a:noFill/>
          </a:ln>
        </p:spPr>
        <p:txBody>
          <a:bodyPr anchor="ctr"/>
          <a:lstStyle>
            <a:lvl1pPr lvl="0">
              <a:defRPr sz="4800" kern="1200"/>
            </a:lvl1pPr>
          </a:lstStyle>
          <a:p>
            <a:pPr lvl="0" fontAlgn="base"/>
            <a:r>
              <a:rPr lang="zh-CN" altLang="en-US" strike="noStrike" noProof="1"/>
              <a:t>单击此处编辑母版标题样式</a:t>
            </a:r>
            <a:endParaRPr lang="zh-CN" altLang="en-US" strike="noStrike" noProof="1"/>
          </a:p>
        </p:txBody>
      </p:sp>
      <p:sp>
        <p:nvSpPr>
          <p:cNvPr id="15403" name="副标题 15402"/>
          <p:cNvSpPr>
            <a:spLocks noGrp="1"/>
          </p:cNvSpPr>
          <p:nvPr>
            <p:ph type="subTitle" sz="quarter" idx="1"/>
          </p:nvPr>
        </p:nvSpPr>
        <p:spPr>
          <a:xfrm>
            <a:off x="1828800" y="3886200"/>
            <a:ext cx="8534400" cy="1752600"/>
          </a:xfrm>
          <a:prstGeom prst="rect">
            <a:avLst/>
          </a:prstGeom>
          <a:noFill/>
          <a:ln w="9525">
            <a:noFill/>
          </a:ln>
        </p:spPr>
        <p:txBody>
          <a:bodyPr anchor="t"/>
          <a:lstStyle>
            <a:lvl1pPr marL="0" lvl="0" indent="0" algn="ctr">
              <a:buNone/>
              <a:defRPr sz="3600" kern="1200"/>
            </a:lvl1pPr>
            <a:lvl2pPr marL="457200" lvl="1" indent="-457200" algn="ctr">
              <a:buNone/>
              <a:defRPr sz="3600" kern="1200"/>
            </a:lvl2pPr>
            <a:lvl3pPr marL="914400" lvl="2" indent="-914400" algn="ctr">
              <a:buNone/>
              <a:defRPr sz="3600" kern="1200"/>
            </a:lvl3pPr>
            <a:lvl4pPr marL="1371600" lvl="3" indent="-1371600" algn="ctr">
              <a:buNone/>
              <a:defRPr sz="3600" kern="1200"/>
            </a:lvl4pPr>
            <a:lvl5pPr marL="1828800" lvl="4" indent="-1828800" algn="ctr">
              <a:buNone/>
              <a:defRPr sz="3600" kern="1200"/>
            </a:lvl5pPr>
          </a:lstStyle>
          <a:p>
            <a:pPr lvl="0" fontAlgn="base"/>
            <a:r>
              <a:rPr lang="zh-CN" altLang="en-US" strike="noStrike" noProof="1"/>
              <a:t>单击此处编辑母版副标题样式</a:t>
            </a:r>
            <a:endParaRPr lang="zh-CN" altLang="en-US" strike="noStrike" noProof="1"/>
          </a:p>
        </p:txBody>
      </p:sp>
      <p:sp>
        <p:nvSpPr>
          <p:cNvPr id="15404" name="日期占位符 15403"/>
          <p:cNvSpPr>
            <a:spLocks noGrp="1"/>
          </p:cNvSpPr>
          <p:nvPr>
            <p:ph type="dt" sz="quarter" idx="2"/>
          </p:nvPr>
        </p:nvSpPr>
        <p:spPr>
          <a:xfrm>
            <a:off x="609600" y="6243638"/>
            <a:ext cx="2844800" cy="457200"/>
          </a:xfrm>
          <a:prstGeom prst="rect">
            <a:avLst/>
          </a:prstGeom>
          <a:noFill/>
          <a:ln w="9525">
            <a:noFill/>
          </a:ln>
        </p:spPr>
        <p:txBody>
          <a:bodyPr anchor="b"/>
          <a:p>
            <a:pPr fontAlgn="base"/>
            <a:endParaRPr lang="zh-CN" altLang="en-US" strike="noStrike" noProof="1" dirty="0"/>
          </a:p>
        </p:txBody>
      </p:sp>
      <p:sp>
        <p:nvSpPr>
          <p:cNvPr id="15405" name="页脚占位符 15404"/>
          <p:cNvSpPr>
            <a:spLocks noGrp="1"/>
          </p:cNvSpPr>
          <p:nvPr>
            <p:ph type="ftr" sz="quarter" idx="3"/>
          </p:nvPr>
        </p:nvSpPr>
        <p:spPr>
          <a:xfrm>
            <a:off x="4165600" y="6248400"/>
            <a:ext cx="3860800" cy="457200"/>
          </a:xfrm>
          <a:prstGeom prst="rect">
            <a:avLst/>
          </a:prstGeom>
          <a:noFill/>
          <a:ln w="9525">
            <a:noFill/>
          </a:ln>
        </p:spPr>
        <p:txBody>
          <a:bodyPr anchor="b"/>
          <a:p>
            <a:pPr fontAlgn="base"/>
            <a:endParaRPr lang="zh-CN" altLang="en-US" strike="noStrike" noProof="1" dirty="0"/>
          </a:p>
        </p:txBody>
      </p:sp>
      <p:sp>
        <p:nvSpPr>
          <p:cNvPr id="15406" name="灯片编号占位符 15405"/>
          <p:cNvSpPr>
            <a:spLocks noGrp="1"/>
          </p:cNvSpPr>
          <p:nvPr>
            <p:ph type="sldNum" sz="quarter" idx="4"/>
          </p:nvPr>
        </p:nvSpPr>
        <p:spPr>
          <a:xfrm>
            <a:off x="8737600" y="6243638"/>
            <a:ext cx="2844800" cy="457200"/>
          </a:xfrm>
          <a:prstGeom prst="rect">
            <a:avLst/>
          </a:prstGeom>
          <a:noFill/>
          <a:ln w="9525">
            <a:noFill/>
          </a:ln>
        </p:spPr>
        <p:txBody>
          <a:bodyPr anchor="b"/>
          <a:p>
            <a:pPr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hf sldNum="0"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376672"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05728" y="1600200"/>
            <a:ext cx="5376672"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86775" y="1778438"/>
            <a:ext cx="487357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186775" y="2665379"/>
            <a:ext cx="4873575"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6939" y="1778438"/>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256939" y="2665379"/>
            <a:ext cx="4897576"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p>
        </p:txBody>
      </p:sp>
      <p:sp>
        <p:nvSpPr>
          <p:cNvPr id="8" name="页脚占位符 7"/>
          <p:cNvSpPr>
            <a:spLocks noGrp="1"/>
          </p:cNvSpPr>
          <p:nvPr>
            <p:ph type="ftr" sz="quarter" idx="11"/>
          </p:nvPr>
        </p:nvSpPr>
        <p:spPr/>
        <p:txBody>
          <a:bodyPr/>
          <a:p>
            <a:pPr lvl="0" fontAlgn="base"/>
            <a:endParaRPr lang="zh-CN" altLang="en-US" strike="noStrike" noProof="1" dirty="0"/>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p>
        </p:txBody>
      </p:sp>
      <p:sp>
        <p:nvSpPr>
          <p:cNvPr id="4" name="页脚占位符 3"/>
          <p:cNvSpPr>
            <a:spLocks noGrp="1"/>
          </p:cNvSpPr>
          <p:nvPr>
            <p:ph type="ftr" sz="quarter" idx="11"/>
          </p:nvPr>
        </p:nvSpPr>
        <p:spPr/>
        <p:txBody>
          <a:bodyPr/>
          <a:p>
            <a:pPr lvl="0" fontAlgn="base"/>
            <a:endParaRPr lang="zh-CN" altLang="en-US" strike="noStrike" noProof="1" dirty="0"/>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p>
        </p:txBody>
      </p:sp>
      <p:sp>
        <p:nvSpPr>
          <p:cNvPr id="3" name="页脚占位符 2"/>
          <p:cNvSpPr>
            <a:spLocks noGrp="1"/>
          </p:cNvSpPr>
          <p:nvPr>
            <p:ph type="ftr" sz="quarter" idx="11"/>
          </p:nvPr>
        </p:nvSpPr>
        <p:spPr/>
        <p:txBody>
          <a:bodyPr/>
          <a:p>
            <a:pPr lvl="0" fontAlgn="base"/>
            <a:endParaRPr lang="zh-CN" altLang="en-US" strike="noStrike" noProof="1" dirty="0"/>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eaLnBrk="1" fontAlgn="base" hangingPunct="1"/>
            <a:endParaRPr lang="zh-CN" altLang="en-US" strike="noStrike" noProof="1" dirty="0"/>
          </a:p>
        </p:txBody>
      </p:sp>
      <p:sp>
        <p:nvSpPr>
          <p:cNvPr id="5" name="页脚占位符 4"/>
          <p:cNvSpPr>
            <a:spLocks noGrp="1"/>
          </p:cNvSpPr>
          <p:nvPr>
            <p:ph type="ftr" sz="quarter" idx="11"/>
          </p:nvPr>
        </p:nvSpPr>
        <p:spPr/>
        <p:txBody>
          <a:bodyPr/>
          <a:p>
            <a:pPr lvl="0" eaLnBrk="1" fontAlgn="base" hangingPunct="1"/>
            <a:endParaRPr lang="zh-CN" altLang="en-US" strike="noStrike" noProof="1" dirty="0"/>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7813"/>
            <a:ext cx="2743200" cy="5853112"/>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277813"/>
            <a:ext cx="8070573" cy="5853112"/>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4578" name="组合 17409"/>
          <p:cNvGrpSpPr/>
          <p:nvPr/>
        </p:nvGrpSpPr>
        <p:grpSpPr>
          <a:xfrm>
            <a:off x="0" y="0"/>
            <a:ext cx="12187767" cy="6850063"/>
            <a:chOff x="0" y="0"/>
            <a:chExt cx="5758" cy="4315"/>
          </a:xfrm>
        </p:grpSpPr>
        <p:grpSp>
          <p:nvGrpSpPr>
            <p:cNvPr id="24579" name="组合 17410"/>
            <p:cNvGrpSpPr/>
            <p:nvPr userDrawn="1"/>
          </p:nvGrpSpPr>
          <p:grpSpPr>
            <a:xfrm>
              <a:off x="1728" y="2230"/>
              <a:ext cx="4027" cy="2085"/>
              <a:chOff x="0" y="0"/>
              <a:chExt cx="4027" cy="2085"/>
            </a:xfrm>
          </p:grpSpPr>
          <p:sp>
            <p:nvSpPr>
              <p:cNvPr id="24580" name="任意多边形 17411"/>
              <p:cNvSpPr/>
              <p:nvPr/>
            </p:nvSpPr>
            <p:spPr>
              <a:xfrm>
                <a:off x="0" y="414"/>
                <a:ext cx="2882" cy="1671"/>
              </a:xfrm>
              <a:custGeom>
                <a:avLst/>
                <a:gdLst/>
                <a:ahLst/>
                <a:cxnLst/>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rgbClr val="002E8B"/>
                  </a:gs>
                </a:gsLst>
                <a:lin ang="0" scaled="1"/>
                <a:tileRect/>
              </a:gradFill>
              <a:ln w="9525">
                <a:noFill/>
              </a:ln>
            </p:spPr>
            <p:txBody>
              <a:bodyPr/>
              <a:p>
                <a:endParaRPr lang="zh-CN" altLang="en-US"/>
              </a:p>
            </p:txBody>
          </p:sp>
          <p:sp>
            <p:nvSpPr>
              <p:cNvPr id="24581" name="任意多边形 17412"/>
              <p:cNvSpPr/>
              <p:nvPr/>
            </p:nvSpPr>
            <p:spPr>
              <a:xfrm>
                <a:off x="2442" y="441"/>
                <a:ext cx="1259" cy="811"/>
              </a:xfrm>
              <a:custGeom>
                <a:avLst/>
                <a:gdLst/>
                <a:ahLst/>
                <a:cxnLst/>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rgbClr val="002E8B"/>
                  </a:gs>
                </a:gsLst>
                <a:lin ang="2700000" scaled="1"/>
                <a:tileRect/>
              </a:gradFill>
              <a:ln w="9525">
                <a:noFill/>
              </a:ln>
            </p:spPr>
            <p:txBody>
              <a:bodyPr/>
              <a:p>
                <a:endParaRPr lang="zh-CN" altLang="en-US"/>
              </a:p>
            </p:txBody>
          </p:sp>
          <p:sp>
            <p:nvSpPr>
              <p:cNvPr id="24582" name="任意多边形 17413"/>
              <p:cNvSpPr/>
              <p:nvPr/>
            </p:nvSpPr>
            <p:spPr>
              <a:xfrm>
                <a:off x="1172" y="1116"/>
                <a:ext cx="2849" cy="969"/>
              </a:xfrm>
              <a:custGeom>
                <a:avLst/>
                <a:gdLst/>
                <a:ahLst/>
                <a:cxnLst/>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rgbClr val="002A7D"/>
                  </a:gs>
                  <a:gs pos="100000">
                    <a:schemeClr val="bg1"/>
                  </a:gs>
                </a:gsLst>
                <a:lin ang="5400000" scaled="1"/>
                <a:tileRect/>
              </a:gradFill>
              <a:ln w="9525">
                <a:noFill/>
              </a:ln>
            </p:spPr>
            <p:txBody>
              <a:bodyPr/>
              <a:p>
                <a:endParaRPr lang="zh-CN" altLang="en-US"/>
              </a:p>
            </p:txBody>
          </p:sp>
          <p:sp>
            <p:nvSpPr>
              <p:cNvPr id="24583" name="任意多边形 17414"/>
              <p:cNvSpPr/>
              <p:nvPr/>
            </p:nvSpPr>
            <p:spPr>
              <a:xfrm>
                <a:off x="1020" y="0"/>
                <a:ext cx="3007" cy="2085"/>
              </a:xfrm>
              <a:custGeom>
                <a:avLst/>
                <a:gdLst/>
                <a:ahLst/>
                <a:cxnLst/>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w="9525">
                <a:noFill/>
              </a:ln>
            </p:spPr>
            <p:txBody>
              <a:bodyPr/>
              <a:p>
                <a:endParaRPr lang="zh-CN" altLang="en-US"/>
              </a:p>
            </p:txBody>
          </p:sp>
          <p:sp>
            <p:nvSpPr>
              <p:cNvPr id="24584" name="任意多边形 17415"/>
              <p:cNvSpPr/>
              <p:nvPr/>
            </p:nvSpPr>
            <p:spPr>
              <a:xfrm>
                <a:off x="2773" y="87"/>
                <a:ext cx="1248" cy="539"/>
              </a:xfrm>
              <a:custGeom>
                <a:avLst/>
                <a:gdLst/>
                <a:ahLst/>
                <a:cxnLst/>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rgbClr val="002D86"/>
                  </a:gs>
                  <a:gs pos="100000">
                    <a:schemeClr val="bg1"/>
                  </a:gs>
                </a:gsLst>
                <a:lin ang="2700000" scaled="1"/>
                <a:tileRect/>
              </a:gradFill>
              <a:ln w="9525">
                <a:noFill/>
              </a:ln>
            </p:spPr>
            <p:txBody>
              <a:bodyPr/>
              <a:p>
                <a:endParaRPr lang="zh-CN" altLang="en-US"/>
              </a:p>
            </p:txBody>
          </p:sp>
        </p:grpSp>
        <p:sp>
          <p:nvSpPr>
            <p:cNvPr id="24585" name="任意多边形 17416"/>
            <p:cNvSpPr/>
            <p:nvPr/>
          </p:nvSpPr>
          <p:spPr>
            <a:xfrm>
              <a:off x="3322" y="1341"/>
              <a:ext cx="1825" cy="1537"/>
            </a:xfrm>
            <a:custGeom>
              <a:avLst/>
              <a:gdLst/>
              <a:ahLst/>
              <a:cxnLst/>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rgbClr val="002B82"/>
                </a:gs>
                <a:gs pos="100000">
                  <a:schemeClr val="bg1"/>
                </a:gs>
              </a:gsLst>
              <a:lin ang="2700000" scaled="1"/>
              <a:tileRect/>
            </a:gradFill>
            <a:ln w="9525">
              <a:noFill/>
            </a:ln>
          </p:spPr>
          <p:txBody>
            <a:bodyPr/>
            <a:p>
              <a:endParaRPr lang="zh-CN" altLang="en-US"/>
            </a:p>
          </p:txBody>
        </p:sp>
        <p:sp>
          <p:nvSpPr>
            <p:cNvPr id="24586" name="任意多边形 17417"/>
            <p:cNvSpPr/>
            <p:nvPr/>
          </p:nvSpPr>
          <p:spPr>
            <a:xfrm>
              <a:off x="0" y="0"/>
              <a:ext cx="5758" cy="1776"/>
            </a:xfrm>
            <a:custGeom>
              <a:avLst/>
              <a:gdLst/>
              <a:ahLst/>
              <a:cxnLst/>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tileRect/>
            </a:gradFill>
            <a:ln w="9525">
              <a:noFill/>
            </a:ln>
          </p:spPr>
          <p:txBody>
            <a:bodyPr/>
            <a:p>
              <a:endParaRPr lang="zh-CN" altLang="en-US"/>
            </a:p>
          </p:txBody>
        </p:sp>
      </p:grpSp>
      <p:sp>
        <p:nvSpPr>
          <p:cNvPr id="17419" name="标题 17418"/>
          <p:cNvSpPr>
            <a:spLocks noGrp="1"/>
          </p:cNvSpPr>
          <p:nvPr>
            <p:ph type="ctrTitle" sz="quarter"/>
          </p:nvPr>
        </p:nvSpPr>
        <p:spPr>
          <a:xfrm>
            <a:off x="914400" y="1736725"/>
            <a:ext cx="10363200" cy="1920875"/>
          </a:xfrm>
          <a:prstGeom prst="rect">
            <a:avLst/>
          </a:prstGeom>
          <a:noFill/>
          <a:ln w="9525">
            <a:noFill/>
          </a:ln>
        </p:spPr>
        <p:txBody>
          <a:bodyPr anchor="ctr"/>
          <a:lstStyle>
            <a:lvl1pPr lvl="0">
              <a:defRPr sz="6000" kern="1200"/>
            </a:lvl1pPr>
          </a:lstStyle>
          <a:p>
            <a:pPr lvl="0" fontAlgn="base"/>
            <a:r>
              <a:rPr lang="zh-CN" altLang="en-US" strike="noStrike" noProof="1"/>
              <a:t>单击此处编辑母版标题样式</a:t>
            </a:r>
            <a:endParaRPr lang="zh-CN" altLang="en-US" strike="noStrike" noProof="1"/>
          </a:p>
        </p:txBody>
      </p:sp>
      <p:sp>
        <p:nvSpPr>
          <p:cNvPr id="17420" name="副标题 17419"/>
          <p:cNvSpPr>
            <a:spLocks noGrp="1"/>
          </p:cNvSpPr>
          <p:nvPr>
            <p:ph type="subTitle" sz="quarter" idx="1"/>
          </p:nvPr>
        </p:nvSpPr>
        <p:spPr>
          <a:xfrm>
            <a:off x="1828800" y="3886200"/>
            <a:ext cx="8534400" cy="1752600"/>
          </a:xfrm>
          <a:prstGeom prst="rect">
            <a:avLst/>
          </a:prstGeom>
          <a:noFill/>
          <a:ln w="9525">
            <a:noFill/>
          </a:ln>
        </p:spPr>
        <p:txBody>
          <a:bodyPr anchor="t"/>
          <a:lstStyle>
            <a:lvl1pPr marL="0" lvl="0" indent="0" algn="ctr">
              <a:buNone/>
              <a:defRPr kern="1200"/>
            </a:lvl1pPr>
            <a:lvl2pPr marL="457200" lvl="1" indent="-457200" algn="ctr">
              <a:buNone/>
              <a:defRPr kern="1200"/>
            </a:lvl2pPr>
            <a:lvl3pPr marL="914400" lvl="2" indent="-914400" algn="ctr">
              <a:buNone/>
              <a:defRPr kern="1200"/>
            </a:lvl3pPr>
            <a:lvl4pPr marL="1371600" lvl="3" indent="-1371600" algn="ctr">
              <a:buNone/>
              <a:defRPr kern="1200"/>
            </a:lvl4pPr>
            <a:lvl5pPr marL="1828800" lvl="4" indent="-1828800" algn="ctr">
              <a:buNone/>
              <a:defRPr kern="1200"/>
            </a:lvl5pPr>
          </a:lstStyle>
          <a:p>
            <a:pPr lvl="0" fontAlgn="base"/>
            <a:r>
              <a:rPr lang="zh-CN" altLang="en-US" strike="noStrike" noProof="1"/>
              <a:t>单击此处编辑母版副标题样式</a:t>
            </a:r>
            <a:endParaRPr lang="zh-CN" altLang="en-US" strike="noStrike" noProof="1"/>
          </a:p>
        </p:txBody>
      </p:sp>
      <p:sp>
        <p:nvSpPr>
          <p:cNvPr id="17421" name="日期占位符 17420"/>
          <p:cNvSpPr>
            <a:spLocks noGrp="1"/>
          </p:cNvSpPr>
          <p:nvPr>
            <p:ph type="dt" sz="quarter" idx="2"/>
          </p:nvPr>
        </p:nvSpPr>
        <p:spPr>
          <a:xfrm>
            <a:off x="609600" y="6248400"/>
            <a:ext cx="2844800" cy="476250"/>
          </a:xfrm>
          <a:prstGeom prst="rect">
            <a:avLst/>
          </a:prstGeom>
          <a:noFill/>
          <a:ln w="9525">
            <a:noFill/>
          </a:ln>
        </p:spPr>
        <p:txBody>
          <a:bodyPr anchor="b"/>
          <a:p>
            <a:pPr fontAlgn="base"/>
            <a:endParaRPr lang="zh-CN" altLang="en-US" strike="noStrike" noProof="1"/>
          </a:p>
        </p:txBody>
      </p:sp>
      <p:sp>
        <p:nvSpPr>
          <p:cNvPr id="17422" name="页脚占位符 17421"/>
          <p:cNvSpPr>
            <a:spLocks noGrp="1"/>
          </p:cNvSpPr>
          <p:nvPr>
            <p:ph type="ftr" sz="quarter" idx="3"/>
          </p:nvPr>
        </p:nvSpPr>
        <p:spPr>
          <a:xfrm>
            <a:off x="4165600" y="6251575"/>
            <a:ext cx="3860800" cy="476250"/>
          </a:xfrm>
          <a:prstGeom prst="rect">
            <a:avLst/>
          </a:prstGeom>
          <a:noFill/>
          <a:ln w="9525">
            <a:noFill/>
          </a:ln>
        </p:spPr>
        <p:txBody>
          <a:bodyPr anchor="b"/>
          <a:p>
            <a:pPr fontAlgn="base"/>
            <a:endParaRPr lang="zh-CN" strike="noStrike" noProof="1"/>
          </a:p>
        </p:txBody>
      </p:sp>
      <p:sp>
        <p:nvSpPr>
          <p:cNvPr id="17423" name="灯片编号占位符 17422"/>
          <p:cNvSpPr>
            <a:spLocks noGrp="1"/>
          </p:cNvSpPr>
          <p:nvPr>
            <p:ph type="sldNum" sz="quarter" idx="4"/>
          </p:nvPr>
        </p:nvSpPr>
        <p:spPr>
          <a:xfrm>
            <a:off x="8737600" y="6254750"/>
            <a:ext cx="2844800" cy="476250"/>
          </a:xfrm>
          <a:prstGeom prst="rect">
            <a:avLst/>
          </a:prstGeom>
          <a:noFill/>
          <a:ln w="9525">
            <a:noFill/>
          </a:ln>
        </p:spPr>
        <p:txBody>
          <a:bodyPr anchor="b"/>
          <a:p>
            <a:pPr fontAlgn="base"/>
            <a:fld id="{9A0DB2DC-4C9A-4742-B13C-FB6460FD3503}" type="slidenum">
              <a:rPr lang="zh-CN" strike="noStrike" noProof="1">
                <a:latin typeface="Arial" panose="020B0604020202020204" pitchFamily="34" charset="0"/>
                <a:ea typeface="宋体" panose="02010600030101010101" pitchFamily="2" charset="-122"/>
                <a:cs typeface="+mn-ea"/>
              </a:rPr>
            </a:fld>
            <a:endParaRPr lang="zh-CN" strike="noStrike" noProof="1"/>
          </a:p>
        </p:txBody>
      </p:sp>
    </p:spTree>
  </p:cSld>
  <p:clrMapOvr>
    <a:masterClrMapping/>
  </p:clrMapOvr>
  <p:hf sldNum="0"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p>
        </p:txBody>
      </p:sp>
      <p:sp>
        <p:nvSpPr>
          <p:cNvPr id="5" name="灯片编号占位符 4"/>
          <p:cNvSpPr>
            <a:spLocks noGrp="1"/>
          </p:cNvSpPr>
          <p:nvPr>
            <p:ph type="sldNum" sz="quarter" idx="11"/>
          </p:nvPr>
        </p:nvSpPr>
        <p:spPr/>
        <p:txBody>
          <a:bodyPr/>
          <a:p>
            <a:pPr lvl="0" fontAlgn="base"/>
            <a:fld id="{9A0DB2DC-4C9A-4742-B13C-FB6460FD3503}" type="slidenum">
              <a:rPr lang="zh-CN" strike="noStrike" noProof="1">
                <a:latin typeface="Arial" panose="020B0604020202020204" pitchFamily="34" charset="0"/>
                <a:ea typeface="宋体" panose="02010600030101010101" pitchFamily="2" charset="-122"/>
                <a:cs typeface="+mn-ea"/>
              </a:rPr>
            </a:fld>
            <a:endParaRPr lang="zh-CN" strike="noStrike" noProof="1"/>
          </a:p>
        </p:txBody>
      </p:sp>
      <p:sp>
        <p:nvSpPr>
          <p:cNvPr id="6" name="页脚占位符 5"/>
          <p:cNvSpPr>
            <a:spLocks noGrp="1"/>
          </p:cNvSpPr>
          <p:nvPr>
            <p:ph type="ftr" sz="quarter" idx="12"/>
          </p:nvPr>
        </p:nvSpPr>
        <p:spPr/>
        <p:txBody>
          <a:bodyPr/>
          <a:p>
            <a:pPr lvl="0" fontAlgn="base"/>
            <a:endParaRPr lang="zh-CN" strike="noStrike" noProof="1"/>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a:p>
        </p:txBody>
      </p:sp>
      <p:sp>
        <p:nvSpPr>
          <p:cNvPr id="5" name="灯片编号占位符 4"/>
          <p:cNvSpPr>
            <a:spLocks noGrp="1"/>
          </p:cNvSpPr>
          <p:nvPr>
            <p:ph type="sldNum" sz="quarter" idx="11"/>
          </p:nvPr>
        </p:nvSpPr>
        <p:spPr/>
        <p:txBody>
          <a:bodyPr/>
          <a:p>
            <a:pPr lvl="0" fontAlgn="base"/>
            <a:fld id="{9A0DB2DC-4C9A-4742-B13C-FB6460FD3503}" type="slidenum">
              <a:rPr lang="zh-CN" strike="noStrike" noProof="1">
                <a:latin typeface="Arial" panose="020B0604020202020204" pitchFamily="34" charset="0"/>
                <a:ea typeface="宋体" panose="02010600030101010101" pitchFamily="2" charset="-122"/>
                <a:cs typeface="+mn-ea"/>
              </a:rPr>
            </a:fld>
            <a:endParaRPr lang="zh-CN" strike="noStrike" noProof="1"/>
          </a:p>
        </p:txBody>
      </p:sp>
      <p:sp>
        <p:nvSpPr>
          <p:cNvPr id="6" name="页脚占位符 5"/>
          <p:cNvSpPr>
            <a:spLocks noGrp="1"/>
          </p:cNvSpPr>
          <p:nvPr>
            <p:ph type="ftr" sz="quarter" idx="12"/>
          </p:nvPr>
        </p:nvSpPr>
        <p:spPr/>
        <p:txBody>
          <a:bodyPr/>
          <a:p>
            <a:pPr lvl="0" fontAlgn="base"/>
            <a:endParaRPr lang="zh-CN" strike="noStrike" noProof="1"/>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376672"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05728" y="1600200"/>
            <a:ext cx="5376672"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a:p>
        </p:txBody>
      </p:sp>
      <p:sp>
        <p:nvSpPr>
          <p:cNvPr id="6" name="灯片编号占位符 5"/>
          <p:cNvSpPr>
            <a:spLocks noGrp="1"/>
          </p:cNvSpPr>
          <p:nvPr>
            <p:ph type="sldNum" sz="quarter" idx="11"/>
          </p:nvPr>
        </p:nvSpPr>
        <p:spPr/>
        <p:txBody>
          <a:bodyPr/>
          <a:p>
            <a:pPr lvl="0" fontAlgn="base"/>
            <a:fld id="{9A0DB2DC-4C9A-4742-B13C-FB6460FD3503}" type="slidenum">
              <a:rPr lang="zh-CN" strike="noStrike" noProof="1">
                <a:latin typeface="Arial" panose="020B0604020202020204" pitchFamily="34" charset="0"/>
                <a:ea typeface="宋体" panose="02010600030101010101" pitchFamily="2" charset="-122"/>
                <a:cs typeface="+mn-ea"/>
              </a:rPr>
            </a:fld>
            <a:endParaRPr lang="zh-CN" strike="noStrike" noProof="1"/>
          </a:p>
        </p:txBody>
      </p:sp>
      <p:sp>
        <p:nvSpPr>
          <p:cNvPr id="7" name="页脚占位符 6"/>
          <p:cNvSpPr>
            <a:spLocks noGrp="1"/>
          </p:cNvSpPr>
          <p:nvPr>
            <p:ph type="ftr" sz="quarter" idx="12"/>
          </p:nvPr>
        </p:nvSpPr>
        <p:spPr/>
        <p:txBody>
          <a:bodyPr/>
          <a:p>
            <a:pPr lvl="0" fontAlgn="base"/>
            <a:endParaRPr lang="zh-CN" strike="noStrike" noProof="1"/>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86775" y="1778438"/>
            <a:ext cx="487357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186775" y="2665379"/>
            <a:ext cx="4873575"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6939" y="1778438"/>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256939" y="2665379"/>
            <a:ext cx="4897576"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a:p>
        </p:txBody>
      </p:sp>
      <p:sp>
        <p:nvSpPr>
          <p:cNvPr id="8" name="灯片编号占位符 7"/>
          <p:cNvSpPr>
            <a:spLocks noGrp="1"/>
          </p:cNvSpPr>
          <p:nvPr>
            <p:ph type="sldNum" sz="quarter" idx="11"/>
          </p:nvPr>
        </p:nvSpPr>
        <p:spPr/>
        <p:txBody>
          <a:bodyPr/>
          <a:p>
            <a:pPr lvl="0" fontAlgn="base"/>
            <a:fld id="{9A0DB2DC-4C9A-4742-B13C-FB6460FD3503}" type="slidenum">
              <a:rPr lang="zh-CN" strike="noStrike" noProof="1">
                <a:latin typeface="Arial" panose="020B0604020202020204" pitchFamily="34" charset="0"/>
                <a:ea typeface="宋体" panose="02010600030101010101" pitchFamily="2" charset="-122"/>
                <a:cs typeface="+mn-ea"/>
              </a:rPr>
            </a:fld>
            <a:endParaRPr lang="zh-CN" strike="noStrike" noProof="1"/>
          </a:p>
        </p:txBody>
      </p:sp>
      <p:sp>
        <p:nvSpPr>
          <p:cNvPr id="9" name="页脚占位符 8"/>
          <p:cNvSpPr>
            <a:spLocks noGrp="1"/>
          </p:cNvSpPr>
          <p:nvPr>
            <p:ph type="ftr" sz="quarter" idx="12"/>
          </p:nvPr>
        </p:nvSpPr>
        <p:spPr/>
        <p:txBody>
          <a:bodyPr/>
          <a:p>
            <a:pPr lvl="0" fontAlgn="base"/>
            <a:endParaRPr lang="zh-CN" strike="noStrike" noProof="1"/>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a:p>
        </p:txBody>
      </p:sp>
      <p:sp>
        <p:nvSpPr>
          <p:cNvPr id="4" name="灯片编号占位符 3"/>
          <p:cNvSpPr>
            <a:spLocks noGrp="1"/>
          </p:cNvSpPr>
          <p:nvPr>
            <p:ph type="sldNum" sz="quarter" idx="11"/>
          </p:nvPr>
        </p:nvSpPr>
        <p:spPr/>
        <p:txBody>
          <a:bodyPr/>
          <a:p>
            <a:pPr lvl="0" fontAlgn="base"/>
            <a:fld id="{9A0DB2DC-4C9A-4742-B13C-FB6460FD3503}" type="slidenum">
              <a:rPr lang="zh-CN" strike="noStrike" noProof="1">
                <a:latin typeface="Arial" panose="020B0604020202020204" pitchFamily="34" charset="0"/>
                <a:ea typeface="宋体" panose="02010600030101010101" pitchFamily="2" charset="-122"/>
                <a:cs typeface="+mn-ea"/>
              </a:rPr>
            </a:fld>
            <a:endParaRPr lang="zh-CN" strike="noStrike" noProof="1"/>
          </a:p>
        </p:txBody>
      </p:sp>
      <p:sp>
        <p:nvSpPr>
          <p:cNvPr id="5" name="页脚占位符 4"/>
          <p:cNvSpPr>
            <a:spLocks noGrp="1"/>
          </p:cNvSpPr>
          <p:nvPr>
            <p:ph type="ftr" sz="quarter" idx="12"/>
          </p:nvPr>
        </p:nvSpPr>
        <p:spPr/>
        <p:txBody>
          <a:bodyPr/>
          <a:p>
            <a:pPr lvl="0" fontAlgn="base"/>
            <a:endParaRPr lang="zh-CN" strike="noStrike" noProof="1"/>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a:p>
        </p:txBody>
      </p:sp>
      <p:sp>
        <p:nvSpPr>
          <p:cNvPr id="3" name="灯片编号占位符 2"/>
          <p:cNvSpPr>
            <a:spLocks noGrp="1"/>
          </p:cNvSpPr>
          <p:nvPr>
            <p:ph type="sldNum" sz="quarter" idx="11"/>
          </p:nvPr>
        </p:nvSpPr>
        <p:spPr/>
        <p:txBody>
          <a:bodyPr/>
          <a:p>
            <a:pPr lvl="0" fontAlgn="base"/>
            <a:fld id="{9A0DB2DC-4C9A-4742-B13C-FB6460FD3503}" type="slidenum">
              <a:rPr lang="zh-CN" strike="noStrike" noProof="1">
                <a:latin typeface="Arial" panose="020B0604020202020204" pitchFamily="34" charset="0"/>
                <a:ea typeface="宋体" panose="02010600030101010101" pitchFamily="2" charset="-122"/>
                <a:cs typeface="+mn-ea"/>
              </a:rPr>
            </a:fld>
            <a:endParaRPr lang="zh-CN" strike="noStrike" noProof="1"/>
          </a:p>
        </p:txBody>
      </p:sp>
      <p:sp>
        <p:nvSpPr>
          <p:cNvPr id="4" name="页脚占位符 3"/>
          <p:cNvSpPr>
            <a:spLocks noGrp="1"/>
          </p:cNvSpPr>
          <p:nvPr>
            <p:ph type="ftr" sz="quarter" idx="12"/>
          </p:nvPr>
        </p:nvSpPr>
        <p:spPr/>
        <p:txBody>
          <a:bodyPr/>
          <a:p>
            <a:pPr lvl="0" fontAlgn="base"/>
            <a:endParaRPr lang="zh-CN" strike="noStrike"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eaLnBrk="1" fontAlgn="base" hangingPunct="1"/>
            <a:endParaRPr lang="zh-CN" altLang="en-US" strike="noStrike" noProof="1" dirty="0"/>
          </a:p>
        </p:txBody>
      </p:sp>
      <p:sp>
        <p:nvSpPr>
          <p:cNvPr id="5" name="页脚占位符 4"/>
          <p:cNvSpPr>
            <a:spLocks noGrp="1"/>
          </p:cNvSpPr>
          <p:nvPr>
            <p:ph type="ftr" sz="quarter" idx="11"/>
          </p:nvPr>
        </p:nvSpPr>
        <p:spPr/>
        <p:txBody>
          <a:bodyPr/>
          <a:p>
            <a:pPr lvl="0" eaLnBrk="1" fontAlgn="base" hangingPunct="1"/>
            <a:endParaRPr lang="zh-CN" altLang="en-US" strike="noStrike" noProof="1" dirty="0"/>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p>
        </p:txBody>
      </p:sp>
      <p:sp>
        <p:nvSpPr>
          <p:cNvPr id="6" name="灯片编号占位符 5"/>
          <p:cNvSpPr>
            <a:spLocks noGrp="1"/>
          </p:cNvSpPr>
          <p:nvPr>
            <p:ph type="sldNum" sz="quarter" idx="11"/>
          </p:nvPr>
        </p:nvSpPr>
        <p:spPr/>
        <p:txBody>
          <a:bodyPr/>
          <a:p>
            <a:pPr lvl="0" fontAlgn="base"/>
            <a:fld id="{9A0DB2DC-4C9A-4742-B13C-FB6460FD3503}" type="slidenum">
              <a:rPr lang="zh-CN" strike="noStrike" noProof="1">
                <a:latin typeface="Arial" panose="020B0604020202020204" pitchFamily="34" charset="0"/>
                <a:ea typeface="宋体" panose="02010600030101010101" pitchFamily="2" charset="-122"/>
                <a:cs typeface="+mn-ea"/>
              </a:rPr>
            </a:fld>
            <a:endParaRPr lang="zh-CN" strike="noStrike" noProof="1"/>
          </a:p>
        </p:txBody>
      </p:sp>
      <p:sp>
        <p:nvSpPr>
          <p:cNvPr id="7" name="页脚占位符 6"/>
          <p:cNvSpPr>
            <a:spLocks noGrp="1"/>
          </p:cNvSpPr>
          <p:nvPr>
            <p:ph type="ftr" sz="quarter" idx="12"/>
          </p:nvPr>
        </p:nvSpPr>
        <p:spPr/>
        <p:txBody>
          <a:bodyPr/>
          <a:p>
            <a:pPr lvl="0" fontAlgn="base"/>
            <a:endParaRPr lang="zh-CN" strike="noStrike" noProof="1"/>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p>
        </p:txBody>
      </p:sp>
      <p:sp>
        <p:nvSpPr>
          <p:cNvPr id="6" name="灯片编号占位符 5"/>
          <p:cNvSpPr>
            <a:spLocks noGrp="1"/>
          </p:cNvSpPr>
          <p:nvPr>
            <p:ph type="sldNum" sz="quarter" idx="11"/>
          </p:nvPr>
        </p:nvSpPr>
        <p:spPr/>
        <p:txBody>
          <a:bodyPr/>
          <a:p>
            <a:pPr lvl="0" fontAlgn="base"/>
            <a:fld id="{9A0DB2DC-4C9A-4742-B13C-FB6460FD3503}" type="slidenum">
              <a:rPr lang="zh-CN" strike="noStrike" noProof="1">
                <a:latin typeface="Arial" panose="020B0604020202020204" pitchFamily="34" charset="0"/>
                <a:ea typeface="宋体" panose="02010600030101010101" pitchFamily="2" charset="-122"/>
                <a:cs typeface="+mn-ea"/>
              </a:rPr>
            </a:fld>
            <a:endParaRPr lang="zh-CN" strike="noStrike" noProof="1"/>
          </a:p>
        </p:txBody>
      </p:sp>
      <p:sp>
        <p:nvSpPr>
          <p:cNvPr id="7" name="页脚占位符 6"/>
          <p:cNvSpPr>
            <a:spLocks noGrp="1"/>
          </p:cNvSpPr>
          <p:nvPr>
            <p:ph type="ftr" sz="quarter" idx="12"/>
          </p:nvPr>
        </p:nvSpPr>
        <p:spPr/>
        <p:txBody>
          <a:bodyPr/>
          <a:p>
            <a:pPr lvl="0" fontAlgn="base"/>
            <a:endParaRPr lang="zh-CN" strike="noStrike" noProof="1"/>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p>
        </p:txBody>
      </p:sp>
      <p:sp>
        <p:nvSpPr>
          <p:cNvPr id="5" name="灯片编号占位符 4"/>
          <p:cNvSpPr>
            <a:spLocks noGrp="1"/>
          </p:cNvSpPr>
          <p:nvPr>
            <p:ph type="sldNum" sz="quarter" idx="11"/>
          </p:nvPr>
        </p:nvSpPr>
        <p:spPr/>
        <p:txBody>
          <a:bodyPr/>
          <a:p>
            <a:pPr lvl="0" fontAlgn="base"/>
            <a:fld id="{9A0DB2DC-4C9A-4742-B13C-FB6460FD3503}" type="slidenum">
              <a:rPr lang="zh-CN" strike="noStrike" noProof="1">
                <a:latin typeface="Arial" panose="020B0604020202020204" pitchFamily="34" charset="0"/>
                <a:ea typeface="宋体" panose="02010600030101010101" pitchFamily="2" charset="-122"/>
                <a:cs typeface="+mn-ea"/>
              </a:rPr>
            </a:fld>
            <a:endParaRPr lang="zh-CN" strike="noStrike" noProof="1"/>
          </a:p>
        </p:txBody>
      </p:sp>
      <p:sp>
        <p:nvSpPr>
          <p:cNvPr id="6" name="页脚占位符 5"/>
          <p:cNvSpPr>
            <a:spLocks noGrp="1"/>
          </p:cNvSpPr>
          <p:nvPr>
            <p:ph type="ftr" sz="quarter" idx="12"/>
          </p:nvPr>
        </p:nvSpPr>
        <p:spPr/>
        <p:txBody>
          <a:bodyPr/>
          <a:p>
            <a:pPr lvl="0" fontAlgn="base"/>
            <a:endParaRPr lang="zh-CN" strike="noStrike" noProof="1"/>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274638"/>
            <a:ext cx="8070573"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p>
        </p:txBody>
      </p:sp>
      <p:sp>
        <p:nvSpPr>
          <p:cNvPr id="5" name="灯片编号占位符 4"/>
          <p:cNvSpPr>
            <a:spLocks noGrp="1"/>
          </p:cNvSpPr>
          <p:nvPr>
            <p:ph type="sldNum" sz="quarter" idx="11"/>
          </p:nvPr>
        </p:nvSpPr>
        <p:spPr/>
        <p:txBody>
          <a:bodyPr/>
          <a:p>
            <a:pPr lvl="0" fontAlgn="base"/>
            <a:fld id="{9A0DB2DC-4C9A-4742-B13C-FB6460FD3503}" type="slidenum">
              <a:rPr lang="zh-CN" strike="noStrike" noProof="1">
                <a:latin typeface="Arial" panose="020B0604020202020204" pitchFamily="34" charset="0"/>
                <a:ea typeface="宋体" panose="02010600030101010101" pitchFamily="2" charset="-122"/>
                <a:cs typeface="+mn-ea"/>
              </a:rPr>
            </a:fld>
            <a:endParaRPr lang="zh-CN" strike="noStrike" noProof="1"/>
          </a:p>
        </p:txBody>
      </p:sp>
      <p:sp>
        <p:nvSpPr>
          <p:cNvPr id="6" name="页脚占位符 5"/>
          <p:cNvSpPr>
            <a:spLocks noGrp="1"/>
          </p:cNvSpPr>
          <p:nvPr>
            <p:ph type="ftr" sz="quarter" idx="12"/>
          </p:nvPr>
        </p:nvSpPr>
        <p:spPr/>
        <p:txBody>
          <a:bodyPr/>
          <a:p>
            <a:pPr lvl="0" fontAlgn="base"/>
            <a:endParaRPr lang="zh-CN" strike="noStrike" noProof="1"/>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p:nvSpPr>
        <p:spPr>
          <a:xfrm>
            <a:off x="7734935" y="2585720"/>
            <a:ext cx="4007485" cy="33832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2" name="标题 1"/>
          <p:cNvSpPr>
            <a:spLocks noGrp="1"/>
          </p:cNvSpPr>
          <p:nvPr>
            <p:ph type="ctrTitle" hasCustomPrompt="1"/>
            <p:custDataLst>
              <p:tags r:id="rId2"/>
            </p:custDataLst>
          </p:nvPr>
        </p:nvSpPr>
        <p:spPr>
          <a:xfrm>
            <a:off x="1664970" y="999490"/>
            <a:ext cx="7188200" cy="899160"/>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en-US" altLang="zh-CN" b="1" spc="300" dirty="0">
                <a:ln w="11430"/>
                <a:solidFill>
                  <a:srgbClr val="000066"/>
                </a:solidFill>
                <a:latin typeface="微软雅黑" panose="020B0503020204020204" pitchFamily="2" charset="-122"/>
                <a:ea typeface="微软雅黑" panose="020B0503020204020204" pitchFamily="2" charset="-122"/>
                <a:sym typeface="+mn-ea"/>
              </a:rPr>
              <a:t>Python</a:t>
            </a:r>
            <a:r>
              <a:rPr lang="zh-CN" altLang="en-US" b="1" spc="300" dirty="0">
                <a:ln w="11430"/>
                <a:solidFill>
                  <a:srgbClr val="000066"/>
                </a:solidFill>
                <a:latin typeface="微软雅黑" panose="020B0503020204020204" pitchFamily="2" charset="-122"/>
                <a:ea typeface="微软雅黑" panose="020B0503020204020204" pitchFamily="2" charset="-122"/>
                <a:sym typeface="+mn-ea"/>
              </a:rPr>
              <a:t>程序设计</a:t>
            </a:r>
            <a:endParaRPr lang="zh-CN" altLang="en-US" dirty="0"/>
          </a:p>
        </p:txBody>
      </p:sp>
      <p:sp>
        <p:nvSpPr>
          <p:cNvPr id="3" name="副标题 2"/>
          <p:cNvSpPr>
            <a:spLocks noGrp="1"/>
          </p:cNvSpPr>
          <p:nvPr>
            <p:ph type="subTitle" idx="1" hasCustomPrompt="1"/>
            <p:custDataLst>
              <p:tags r:id="rId3"/>
            </p:custDataLst>
          </p:nvPr>
        </p:nvSpPr>
        <p:spPr>
          <a:xfrm>
            <a:off x="7735570" y="2674620"/>
            <a:ext cx="4007485" cy="3225800"/>
          </a:xfrm>
        </p:spPr>
        <p:txBody>
          <a:bodyPr lIns="101600" tIns="38100" rIns="76200" bIns="38100">
            <a:noAutofit/>
          </a:bodyPr>
          <a:lstStyle>
            <a:lvl1pPr marL="0" indent="0" algn="l"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4" name="矩形 3"/>
          <p:cNvSpPr/>
          <p:nvPr/>
        </p:nvSpPr>
        <p:spPr>
          <a:xfrm>
            <a:off x="-6985" y="-8890"/>
            <a:ext cx="12198350" cy="38227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sp>
        <p:nvSpPr>
          <p:cNvPr id="8" name="矩形 7"/>
          <p:cNvSpPr/>
          <p:nvPr/>
        </p:nvSpPr>
        <p:spPr>
          <a:xfrm>
            <a:off x="11807190" y="1899285"/>
            <a:ext cx="368300" cy="40690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sp>
        <p:nvSpPr>
          <p:cNvPr id="25" name="TextBox 2"/>
          <p:cNvSpPr txBox="1"/>
          <p:nvPr/>
        </p:nvSpPr>
        <p:spPr>
          <a:xfrm rot="16200000">
            <a:off x="8895080" y="934720"/>
            <a:ext cx="921385" cy="1005840"/>
          </a:xfrm>
          <a:prstGeom prst="rect">
            <a:avLst/>
          </a:prstGeom>
          <a:noFill/>
        </p:spPr>
        <p:txBody>
          <a:bodyPr vert="eaVert" wrap="square" rtlCol="0">
            <a:spAutoFit/>
          </a:bodyPr>
          <a:p>
            <a:r>
              <a:rPr lang="en-US" altLang="zh-CN" sz="2400" b="1" dirty="0">
                <a:solidFill>
                  <a:srgbClr val="000066"/>
                </a:solidFill>
              </a:rPr>
              <a:t>BIG </a:t>
            </a:r>
            <a:endParaRPr lang="en-US" altLang="zh-CN" sz="2400" b="1" dirty="0">
              <a:solidFill>
                <a:srgbClr val="000066"/>
              </a:solidFill>
            </a:endParaRPr>
          </a:p>
          <a:p>
            <a:r>
              <a:rPr lang="en-US" altLang="zh-CN" sz="2400" b="1" dirty="0">
                <a:solidFill>
                  <a:srgbClr val="000066"/>
                </a:solidFill>
              </a:rPr>
              <a:t>DATA</a:t>
            </a:r>
            <a:endParaRPr lang="en-US" altLang="zh-CN" sz="2400" b="1" dirty="0">
              <a:solidFill>
                <a:srgbClr val="000066"/>
              </a:solidFill>
            </a:endParaRPr>
          </a:p>
        </p:txBody>
      </p:sp>
      <p:pic>
        <p:nvPicPr>
          <p:cNvPr id="6" name="图片 5"/>
          <p:cNvPicPr>
            <a:picLocks noChangeAspect="1"/>
          </p:cNvPicPr>
          <p:nvPr/>
        </p:nvPicPr>
        <p:blipFill>
          <a:blip r:embed="rId4"/>
          <a:stretch>
            <a:fillRect/>
          </a:stretch>
        </p:blipFill>
        <p:spPr>
          <a:xfrm>
            <a:off x="399415" y="2586990"/>
            <a:ext cx="6816090" cy="3382645"/>
          </a:xfrm>
          <a:prstGeom prst="rect">
            <a:avLst/>
          </a:prstGeom>
        </p:spPr>
      </p:pic>
      <p:sp>
        <p:nvSpPr>
          <p:cNvPr id="9" name="矩形 8"/>
          <p:cNvSpPr/>
          <p:nvPr/>
        </p:nvSpPr>
        <p:spPr>
          <a:xfrm>
            <a:off x="7475855" y="2586990"/>
            <a:ext cx="259715" cy="338201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000066"/>
              </a:solidFill>
            </a:endParaRPr>
          </a:p>
        </p:txBody>
      </p:sp>
    </p:spTree>
  </p:cSld>
  <p:clrMapOvr>
    <a:masterClrMapping/>
  </p:clrMapOvr>
  <p:hf sldNum="0" hdr="0" ftr="0" dt="0"/>
</p:sldLayout>
</file>

<file path=ppt/slideLayouts/slideLayout1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8" name="组合 7"/>
          <p:cNvGrpSpPr/>
          <p:nvPr/>
        </p:nvGrpSpPr>
        <p:grpSpPr>
          <a:xfrm rot="0">
            <a:off x="690245" y="854075"/>
            <a:ext cx="10893425" cy="781050"/>
            <a:chOff x="3725790" y="847725"/>
            <a:chExt cx="3730770" cy="781050"/>
          </a:xfrm>
        </p:grpSpPr>
        <p:grpSp>
          <p:nvGrpSpPr>
            <p:cNvPr id="9" name="组合 8"/>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0" name="组合 9"/>
            <p:cNvGrpSpPr/>
            <p:nvPr/>
          </p:nvGrpSpPr>
          <p:grpSpPr>
            <a:xfrm flipH="1">
              <a:off x="6829425" y="1019175"/>
              <a:ext cx="627135" cy="609600"/>
              <a:chOff x="3725790" y="1019175"/>
              <a:chExt cx="627135" cy="609600"/>
            </a:xfrm>
          </p:grpSpPr>
          <p:sp>
            <p:nvSpPr>
              <p:cNvPr id="11" name="任意多边形 10"/>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直角三角形 13"/>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5" name="矩形 14"/>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 name="标题 1"/>
          <p:cNvSpPr txBox="1">
            <a:spLocks noGrp="1"/>
          </p:cNvSpPr>
          <p:nvPr>
            <p:ph type="title"/>
            <p:custDataLst>
              <p:tags r:id="rId2"/>
            </p:custDataLst>
          </p:nvPr>
        </p:nvSpPr>
        <p:spPr>
          <a:xfrm>
            <a:off x="2021205" y="854075"/>
            <a:ext cx="8231505" cy="521970"/>
          </a:xfrm>
          <a:noFill/>
        </p:spPr>
        <p:txBody>
          <a:bodyPr wrap="square" lIns="91440" tIns="45720" rIns="91440" bIns="45720" rtlCol="0" anchor="t" anchorCtr="0">
            <a:spAutoFit/>
          </a:bodyPr>
          <a:lstStyle>
            <a:lvl1pPr marL="0" marR="0" algn="ctr" defTabSz="914400" rtl="0" eaLnBrk="1" fontAlgn="auto" latinLnBrk="0" hangingPunct="1">
              <a:lnSpc>
                <a:spcPct val="100000"/>
              </a:lnSpc>
              <a:buClrTx/>
              <a:buSzTx/>
              <a:buFontTx/>
              <a:buNone/>
              <a:defRPr kumimoji="0" lang="zh-CN" sz="2800" b="0" i="0" u="none" strike="noStrike" kern="1200" cap="none" spc="0" normalizeH="0" baseline="0" noProof="1" dirty="0">
                <a:solidFill>
                  <a:schemeClr val="accent4"/>
                </a:solidFill>
                <a:effectLst>
                  <a:outerShdw blurRad="38100" dist="38100" dir="2700000" algn="tl">
                    <a:srgbClr val="000000">
                      <a:alpha val="43137"/>
                    </a:srgbClr>
                  </a:outerShdw>
                </a:effectLst>
                <a:uFillTx/>
                <a:latin typeface="+mn-lt"/>
                <a:ea typeface="+mn-ea"/>
                <a:cs typeface="+mn-cs"/>
              </a:defRPr>
            </a:lvl1pPr>
          </a:lstStyle>
          <a:p>
            <a:pPr lvl="0"/>
            <a:r>
              <a:rPr>
                <a:sym typeface="+mn-ea"/>
              </a:rPr>
              <a:t>单击此处编辑母版标题样式</a:t>
            </a:r>
            <a:endParaRPr>
              <a:sym typeface="+mn-ea"/>
            </a:endParaRPr>
          </a:p>
        </p:txBody>
      </p:sp>
      <p:sp>
        <p:nvSpPr>
          <p:cNvPr id="3" name="文本占位符 2"/>
          <p:cNvSpPr>
            <a:spLocks noGrp="1"/>
          </p:cNvSpPr>
          <p:nvPr>
            <p:ph type="body" idx="1"/>
            <p:custDataLst>
              <p:tags r:id="rId3"/>
            </p:custDataLst>
          </p:nvPr>
        </p:nvSpPr>
        <p:spPr>
          <a:xfrm>
            <a:off x="669925" y="1831340"/>
            <a:ext cx="10852150" cy="3758565"/>
          </a:xfrm>
        </p:spPr>
        <p:txBody>
          <a:bodyPr lIns="101600" tIns="38100" rIns="76200" bIns="38100">
            <a:noAutofit/>
          </a:bodyPr>
          <a:lstStyle>
            <a:lvl1pPr marL="0" indent="0" eaLnBrk="1" fontAlgn="auto" latinLnBrk="0" hangingPunct="1">
              <a:lnSpc>
                <a:spcPct val="100000"/>
              </a:lnSpc>
              <a:spcAft>
                <a:spcPts val="0"/>
              </a:spcAft>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4"/>
            </p:custDataLst>
          </p:nvPr>
        </p:nvSpPr>
        <p:spPr/>
        <p:txBody>
          <a:bodyPr/>
          <a:lstStyle/>
          <a:p>
            <a:pPr lvl="0" eaLnBrk="1" fontAlgn="base" hangingPunct="1"/>
            <a:endParaRPr lang="zh-CN" altLang="en-US" strike="noStrike" noProof="1" dirty="0"/>
          </a:p>
        </p:txBody>
      </p:sp>
      <p:sp>
        <p:nvSpPr>
          <p:cNvPr id="5" name="页脚占位符 4"/>
          <p:cNvSpPr>
            <a:spLocks noGrp="1"/>
          </p:cNvSpPr>
          <p:nvPr>
            <p:ph type="ftr" sz="quarter" idx="11"/>
            <p:custDataLst>
              <p:tags r:id="rId5"/>
            </p:custDataLst>
          </p:nvPr>
        </p:nvSpPr>
        <p:spPr/>
        <p:txBody>
          <a:bodyPr/>
          <a:lstStyle/>
          <a:p>
            <a:pPr lvl="0" eaLnBrk="1" fontAlgn="base" hangingPunct="1"/>
            <a:endParaRPr lang="zh-CN" altLang="en-US" strike="noStrike" noProof="1" dirty="0"/>
          </a:p>
        </p:txBody>
      </p:sp>
      <p:sp>
        <p:nvSpPr>
          <p:cNvPr id="6" name="灯片编号占位符 5"/>
          <p:cNvSpPr>
            <a:spLocks noGrp="1"/>
          </p:cNvSpPr>
          <p:nvPr>
            <p:ph type="sldNum" sz="quarter" idx="12"/>
            <p:custDataLst>
              <p:tags r:id="rId6"/>
            </p:custDataLst>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
        <p:nvSpPr>
          <p:cNvPr id="32" name="矩形 31"/>
          <p:cNvSpPr/>
          <p:nvPr/>
        </p:nvSpPr>
        <p:spPr>
          <a:xfrm>
            <a:off x="-6985" y="-8890"/>
            <a:ext cx="12198350" cy="38227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sp>
        <p:nvSpPr>
          <p:cNvPr id="36" name="矩形 35"/>
          <p:cNvSpPr/>
          <p:nvPr/>
        </p:nvSpPr>
        <p:spPr>
          <a:xfrm>
            <a:off x="0" y="6669405"/>
            <a:ext cx="12190730" cy="18859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35" name="矩形 34"/>
          <p:cNvSpPr/>
          <p:nvPr/>
        </p:nvSpPr>
        <p:spPr>
          <a:xfrm>
            <a:off x="-635" y="6123305"/>
            <a:ext cx="12192635"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prstClr val="white"/>
              </a:solidFill>
            </a:endParaRPr>
          </a:p>
        </p:txBody>
      </p:sp>
    </p:spTree>
  </p:cSld>
  <p:clrMapOvr>
    <a:masterClrMapping/>
  </p:clrMapOvr>
  <p:hf sldNum="0" hdr="0" ftr="0" dt="0"/>
</p:sldLayout>
</file>

<file path=ppt/slideLayouts/slideLayout1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grpSp>
        <p:nvGrpSpPr>
          <p:cNvPr id="11" name="组合 10"/>
          <p:cNvGrpSpPr/>
          <p:nvPr/>
        </p:nvGrpSpPr>
        <p:grpSpPr>
          <a:xfrm>
            <a:off x="0" y="-2540"/>
            <a:ext cx="12192000" cy="718185"/>
            <a:chOff x="-1" y="190175"/>
            <a:chExt cx="9145786" cy="525795"/>
          </a:xfrm>
        </p:grpSpPr>
        <p:sp>
          <p:nvSpPr>
            <p:cNvPr id="12" name="任意多边形 11"/>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3" name="任意多边形 12"/>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4" name="任意多边形 13"/>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 name="标题 1"/>
          <p:cNvSpPr txBox="1">
            <a:spLocks noGrp="1"/>
          </p:cNvSpPr>
          <p:nvPr>
            <p:ph type="title"/>
            <p:custDataLst>
              <p:tags r:id="rId2"/>
            </p:custDataLst>
          </p:nvPr>
        </p:nvSpPr>
        <p:spPr>
          <a:xfrm>
            <a:off x="554355" y="150495"/>
            <a:ext cx="5398770" cy="414020"/>
          </a:xfrm>
          <a:noFill/>
        </p:spPr>
        <p:txBody>
          <a:bodyPr vert="horz" wrap="square" lIns="91440" tIns="45720" rIns="91440" bIns="45720" rtlCol="0" anchor="t" anchorCtr="0">
            <a:spAutoFit/>
          </a:bodyPr>
          <a:lstStyle>
            <a:lvl1pPr marL="0" marR="0" algn="l" defTabSz="914400" rtl="0" eaLnBrk="1" fontAlgn="auto" latinLnBrk="0" hangingPunct="1">
              <a:lnSpc>
                <a:spcPct val="100000"/>
              </a:lnSpc>
              <a:buClrTx/>
              <a:buSzTx/>
              <a:buFontTx/>
              <a:buNone/>
              <a:defRPr kumimoji="0" lang="en-US" altLang="zh-CN" sz="2100" b="1" i="0" u="none" strike="noStrike" kern="1200" cap="none" spc="225" normalizeH="0" baseline="0" noProof="1" dirty="0" smtClean="0">
                <a:solidFill>
                  <a:prstClr val="white"/>
                </a:solidFill>
                <a:latin typeface="+mn-lt"/>
                <a:ea typeface="+mn-ea"/>
                <a:cs typeface="+mn-cs"/>
              </a:defRPr>
            </a:lvl1pPr>
          </a:lstStyle>
          <a:p>
            <a:pPr lvl="0"/>
            <a:r>
              <a:rPr>
                <a:sym typeface="+mn-ea"/>
              </a:rPr>
              <a:t>单击此处编辑母版标题样式</a:t>
            </a:r>
            <a:endParaRPr>
              <a:sym typeface="+mn-ea"/>
            </a:endParaRPr>
          </a:p>
        </p:txBody>
      </p:sp>
      <p:sp>
        <p:nvSpPr>
          <p:cNvPr id="10" name="矩形 9"/>
          <p:cNvSpPr/>
          <p:nvPr/>
        </p:nvSpPr>
        <p:spPr>
          <a:xfrm>
            <a:off x="0" y="6669405"/>
            <a:ext cx="12196445" cy="188595"/>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a:off x="0" y="6123305"/>
            <a:ext cx="12196445"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 name="文本占位符 2"/>
          <p:cNvSpPr>
            <a:spLocks noGrp="1"/>
          </p:cNvSpPr>
          <p:nvPr>
            <p:ph type="body" idx="1" hasCustomPrompt="1"/>
            <p:custDataLst>
              <p:tags r:id="rId3"/>
            </p:custDataLst>
          </p:nvPr>
        </p:nvSpPr>
        <p:spPr>
          <a:xfrm>
            <a:off x="9099550" y="163830"/>
            <a:ext cx="2611120" cy="381000"/>
          </a:xfrm>
        </p:spPr>
        <p:txBody>
          <a:bodyPr lIns="101600" tIns="38100" rIns="76200" bIns="38100" anchor="t" anchorCtr="0">
            <a:noAutofit/>
          </a:bodyPr>
          <a:lstStyle>
            <a:lvl1pPr marL="0" indent="0" eaLnBrk="1" fontAlgn="auto" latinLnBrk="0" hangingPunct="1">
              <a:lnSpc>
                <a:spcPct val="100000"/>
              </a:lnSpc>
              <a:spcAft>
                <a:spcPts val="0"/>
              </a:spcAft>
              <a:buNone/>
              <a:defRPr kumimoji="0" lang="en-US" altLang="zh-CN" sz="1350" b="0" i="0" u="none" strike="noStrike" kern="1200" cap="none" spc="0" normalizeH="0" baseline="0" noProof="1" dirty="0" smtClean="0">
                <a:solidFill>
                  <a:prstClr val="white"/>
                </a:solidFill>
                <a:uFillTx/>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554355" y="892810"/>
            <a:ext cx="11155680" cy="5053330"/>
          </a:xfrm>
        </p:spPr>
        <p:txBody>
          <a:bodyPr vert="horz" lIns="101600" tIns="0" rIns="82550" bIns="0" rtlCol="0">
            <a:noAutofit/>
          </a:bodyPr>
          <a:lstStyle>
            <a:lvl1pPr marL="228600" marR="0" lvl="0" indent="-228600" algn="l" defTabSz="914400" rtl="0" eaLnBrk="1" fontAlgn="auto" latinLnBrk="0" hangingPunct="1">
              <a:lnSpc>
                <a:spcPct val="100000"/>
              </a:lnSpc>
              <a:spcBef>
                <a:spcPts val="0"/>
              </a:spcBef>
              <a:spcAft>
                <a:spcPts val="0"/>
              </a:spcAft>
              <a:buFont typeface="Wingdings" panose="05000000000000000000" charset="0"/>
              <a:buChar char="n"/>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00000"/>
              </a:lnSpc>
              <a:spcBef>
                <a:spcPts val="0"/>
              </a:spcBef>
              <a:spcAft>
                <a:spcPts val="0"/>
              </a:spcAft>
              <a:buFont typeface="Wingdings" panose="05000000000000000000" charset="0"/>
              <a:buChar char="n"/>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00000"/>
              </a:lnSpc>
              <a:spcBef>
                <a:spcPts val="0"/>
              </a:spcBef>
              <a:spcAft>
                <a:spcPts val="0"/>
              </a:spcAft>
              <a:buFont typeface="Wingdings" panose="05000000000000000000" charset="0"/>
              <a:buChar char="n"/>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00000"/>
              </a:lnSpc>
              <a:spcBef>
                <a:spcPts val="0"/>
              </a:spcBef>
              <a:spcAft>
                <a:spcPts val="0"/>
              </a:spcAft>
              <a:buFont typeface="Wingdings" panose="05000000000000000000" charset="0"/>
              <a:buChar char="n"/>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00000"/>
              </a:lnSpc>
              <a:spcBef>
                <a:spcPts val="0"/>
              </a:spcBef>
              <a:spcAft>
                <a:spcPts val="0"/>
              </a:spcAft>
              <a:buFont typeface="Wingdings" panose="05000000000000000000" charset="0"/>
              <a:buChar char="n"/>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6"/>
            </p:custDataLst>
          </p:nvPr>
        </p:nvSpPr>
        <p:spPr/>
        <p:txBody>
          <a:bodyPr/>
          <a:lstStyle/>
          <a:p>
            <a:endParaRPr lang="zh-CN" altLang="en-US"/>
          </a:p>
        </p:txBody>
      </p:sp>
      <p:sp>
        <p:nvSpPr>
          <p:cNvPr id="9" name="灯片编号占位符 8"/>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
        <p:nvSpPr>
          <p:cNvPr id="16"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Tree>
  </p:cSld>
  <p:clrMapOvr>
    <a:masterClrMapping/>
  </p:clrMapOvr>
  <p:hf sldNum="0" hdr="0" ftr="0" dt="0"/>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grpSp>
        <p:nvGrpSpPr>
          <p:cNvPr id="5" name="组合 4"/>
          <p:cNvGrpSpPr/>
          <p:nvPr/>
        </p:nvGrpSpPr>
        <p:grpSpPr>
          <a:xfrm>
            <a:off x="635" y="1997075"/>
            <a:ext cx="10132060" cy="1791335"/>
            <a:chOff x="-1" y="2037922"/>
            <a:chExt cx="12192763" cy="1791128"/>
          </a:xfrm>
        </p:grpSpPr>
        <p:sp>
          <p:nvSpPr>
            <p:cNvPr id="6" name="矩形 5"/>
            <p:cNvSpPr/>
            <p:nvPr/>
          </p:nvSpPr>
          <p:spPr>
            <a:xfrm>
              <a:off x="762" y="2038350"/>
              <a:ext cx="12192000" cy="17907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762" y="2037922"/>
              <a:ext cx="12192000" cy="72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1" y="3752264"/>
              <a:ext cx="12192000" cy="72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9" name="图片 8"/>
          <p:cNvPicPr>
            <a:picLocks noChangeAspect="1"/>
          </p:cNvPicPr>
          <p:nvPr/>
        </p:nvPicPr>
        <p:blipFill rotWithShape="1">
          <a:blip r:embed="rId2">
            <a:extLst>
              <a:ext uri="{28A0092B-C50C-407E-A947-70E740481C1C}">
                <a14:useLocalDpi xmlns:a14="http://schemas.microsoft.com/office/drawing/2010/main" val="0"/>
              </a:ext>
            </a:extLst>
          </a:blip>
          <a:srcRect r="75391"/>
          <a:stretch>
            <a:fillRect/>
          </a:stretch>
        </p:blipFill>
        <p:spPr>
          <a:xfrm flipH="1">
            <a:off x="9191625" y="0"/>
            <a:ext cx="3000375" cy="6858000"/>
          </a:xfrm>
          <a:prstGeom prst="rect">
            <a:avLst/>
          </a:prstGeom>
        </p:spPr>
      </p:pic>
      <p:sp>
        <p:nvSpPr>
          <p:cNvPr id="10" name="文本框 5"/>
          <p:cNvSpPr txBox="1"/>
          <p:nvPr/>
        </p:nvSpPr>
        <p:spPr>
          <a:xfrm>
            <a:off x="1938020" y="2293257"/>
            <a:ext cx="4145280" cy="1198880"/>
          </a:xfrm>
          <a:prstGeom prst="rect">
            <a:avLst/>
          </a:prstGeom>
          <a:noFill/>
        </p:spPr>
        <p:txBody>
          <a:bodyPr wrap="none" rtlCol="0">
            <a:spAutoFit/>
          </a:bodyPr>
          <a:p>
            <a:r>
              <a:rPr lang="zh-CN" altLang="en-US" sz="7200" spc="600" dirty="0" smtClean="0">
                <a:solidFill>
                  <a:schemeClr val="bg1"/>
                </a:solidFill>
              </a:rPr>
              <a:t>本章结束</a:t>
            </a:r>
            <a:endParaRPr lang="zh-CN" altLang="en-US" sz="7200" spc="600" dirty="0" smtClean="0">
              <a:solidFill>
                <a:schemeClr val="bg1"/>
              </a:solidFill>
            </a:endParaRPr>
          </a:p>
        </p:txBody>
      </p:sp>
    </p:spTree>
  </p:cSld>
  <p:clrMapOvr>
    <a:masterClrMapping/>
  </p:clrMapOvr>
  <p:hf sldNum="0" hdr="0" ftr="0" dt="0"/>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pPr fontAlgn="base"/>
            <a:endParaRPr lang="zh-CN" altLang="en-US" strike="noStrike" noProof="1" dirty="0"/>
          </a:p>
        </p:txBody>
      </p:sp>
      <p:sp>
        <p:nvSpPr>
          <p:cNvPr id="5" name="页脚占位符 4"/>
          <p:cNvSpPr>
            <a:spLocks noGrp="1"/>
          </p:cNvSpPr>
          <p:nvPr>
            <p:ph type="ftr" sz="quarter" idx="11"/>
            <p:custDataLst>
              <p:tags r:id="rId5"/>
            </p:custDataLst>
          </p:nvPr>
        </p:nvSpPr>
        <p:spPr/>
        <p:txBody>
          <a:bodyPr/>
          <a:lstStyle/>
          <a:p>
            <a:pPr fontAlgn="base"/>
            <a:endParaRPr lang="zh-CN" altLang="en-US" strike="noStrike" noProof="1" dirty="0"/>
          </a:p>
        </p:txBody>
      </p:sp>
      <p:sp>
        <p:nvSpPr>
          <p:cNvPr id="6" name="灯片编号占位符 5"/>
          <p:cNvSpPr>
            <a:spLocks noGrp="1"/>
          </p:cNvSpPr>
          <p:nvPr>
            <p:ph type="sldNum" sz="quarter" idx="12"/>
            <p:custDataLst>
              <p:tags r:id="rId6"/>
            </p:custDataLst>
          </p:nvPr>
        </p:nvSpPr>
        <p:spPr/>
        <p:txBody>
          <a:bodyPr/>
          <a:lstStyle/>
          <a:p>
            <a:pPr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
        <p:nvSpPr>
          <p:cNvPr id="13"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cxnSp>
        <p:nvCxnSpPr>
          <p:cNvPr id="7" name="直接连接符 7"/>
          <p:cNvCxnSpPr/>
          <p:nvPr userDrawn="1"/>
        </p:nvCxnSpPr>
        <p:spPr>
          <a:xfrm>
            <a:off x="230717" y="989965"/>
            <a:ext cx="0" cy="4429125"/>
          </a:xfrm>
          <a:prstGeom prst="line">
            <a:avLst/>
          </a:prstGeom>
          <a:ln w="28575" cmpd="sng">
            <a:solidFill>
              <a:srgbClr val="002060"/>
            </a:solidFill>
            <a:prstDash val="solid"/>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0" name="直接连接符 6"/>
          <p:cNvCxnSpPr/>
          <p:nvPr userDrawn="1"/>
        </p:nvCxnSpPr>
        <p:spPr>
          <a:xfrm>
            <a:off x="59267" y="1335088"/>
            <a:ext cx="11049000" cy="0"/>
          </a:xfrm>
          <a:prstGeom prst="line">
            <a:avLst/>
          </a:prstGeom>
          <a:ln w="28575" cmpd="sng">
            <a:solidFill>
              <a:schemeClr val="accent6"/>
            </a:solidFill>
            <a:prstDash val="solid"/>
          </a:ln>
        </p:spPr>
        <p:style>
          <a:lnRef idx="3">
            <a:schemeClr val="accent6"/>
          </a:lnRef>
          <a:fillRef idx="0">
            <a:schemeClr val="accent6"/>
          </a:fillRef>
          <a:effectRef idx="2">
            <a:schemeClr val="accent6"/>
          </a:effectRef>
          <a:fontRef idx="minor">
            <a:schemeClr val="tx1"/>
          </a:fontRef>
        </p:style>
      </p:cxnSp>
    </p:spTree>
  </p:cSld>
  <p:clrMapOvr>
    <a:masterClrMapping/>
  </p:clrMapOvr>
  <p:hf sldNum="0" hdr="0" ftr="0" dt="0"/>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pPr lvl="0" eaLnBrk="1" fontAlgn="base" hangingPunct="1"/>
            <a:endParaRPr lang="zh-CN" altLang="en-US" strike="noStrike" noProof="1" dirty="0"/>
          </a:p>
        </p:txBody>
      </p:sp>
      <p:sp>
        <p:nvSpPr>
          <p:cNvPr id="6" name="页脚占位符 5"/>
          <p:cNvSpPr>
            <a:spLocks noGrp="1"/>
          </p:cNvSpPr>
          <p:nvPr>
            <p:ph type="ftr" sz="quarter" idx="11"/>
            <p:custDataLst>
              <p:tags r:id="rId6"/>
            </p:custDataLst>
          </p:nvPr>
        </p:nvSpPr>
        <p:spPr/>
        <p:txBody>
          <a:bodyPr/>
          <a:lstStyle/>
          <a:p>
            <a:pPr lvl="0" eaLnBrk="1" fontAlgn="base" hangingPunct="1"/>
            <a:endParaRPr lang="zh-CN" altLang="en-US" strike="noStrike" noProof="1" dirty="0"/>
          </a:p>
        </p:txBody>
      </p:sp>
      <p:sp>
        <p:nvSpPr>
          <p:cNvPr id="7" name="灯片编号占位符 6"/>
          <p:cNvSpPr>
            <a:spLocks noGrp="1"/>
          </p:cNvSpPr>
          <p:nvPr>
            <p:ph type="sldNum" sz="quarter" idx="12"/>
            <p:custDataLst>
              <p:tags r:id="rId7"/>
            </p:custDataLst>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376672"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05728" y="1600200"/>
            <a:ext cx="5376672"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eaLnBrk="1" fontAlgn="base" hangingPunct="1"/>
            <a:endParaRPr lang="zh-CN" altLang="en-US" strike="noStrike" noProof="1" dirty="0"/>
          </a:p>
        </p:txBody>
      </p:sp>
      <p:sp>
        <p:nvSpPr>
          <p:cNvPr id="6" name="页脚占位符 5"/>
          <p:cNvSpPr>
            <a:spLocks noGrp="1"/>
          </p:cNvSpPr>
          <p:nvPr>
            <p:ph type="ftr" sz="quarter" idx="11"/>
          </p:nvPr>
        </p:nvSpPr>
        <p:spPr/>
        <p:txBody>
          <a:bodyPr/>
          <a:p>
            <a:pPr lvl="0" eaLnBrk="1" fontAlgn="base" hangingPunct="1"/>
            <a:endParaRPr lang="zh-CN" altLang="en-US" strike="noStrike" noProof="1" dirty="0"/>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pPr lvl="0" eaLnBrk="1" fontAlgn="base" hangingPunct="1"/>
            <a:endParaRPr lang="zh-CN" altLang="en-US" strike="noStrike" noProof="1" dirty="0"/>
          </a:p>
        </p:txBody>
      </p:sp>
      <p:sp>
        <p:nvSpPr>
          <p:cNvPr id="4" name="页脚占位符 3"/>
          <p:cNvSpPr>
            <a:spLocks noGrp="1"/>
          </p:cNvSpPr>
          <p:nvPr>
            <p:ph type="ftr" sz="quarter" idx="11"/>
            <p:custDataLst>
              <p:tags r:id="rId4"/>
            </p:custDataLst>
          </p:nvPr>
        </p:nvSpPr>
        <p:spPr/>
        <p:txBody>
          <a:bodyPr/>
          <a:lstStyle/>
          <a:p>
            <a:pPr lvl="0" eaLnBrk="1" fontAlgn="base" hangingPunct="1"/>
            <a:endParaRPr lang="zh-CN" altLang="en-US" strike="noStrike" noProof="1" dirty="0"/>
          </a:p>
        </p:txBody>
      </p:sp>
      <p:sp>
        <p:nvSpPr>
          <p:cNvPr id="5" name="灯片编号占位符 4"/>
          <p:cNvSpPr>
            <a:spLocks noGrp="1"/>
          </p:cNvSpPr>
          <p:nvPr>
            <p:ph type="sldNum" sz="quarter" idx="12"/>
            <p:custDataLst>
              <p:tags r:id="rId5"/>
            </p:custDataLst>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hf sldNum="0" hdr="0" ftr="0" dt="0"/>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4"/>
            </p:custDataLst>
          </p:nvPr>
        </p:nvSpPr>
        <p:spPr/>
        <p:txBody>
          <a:bodyPr/>
          <a:lstStyle/>
          <a:p>
            <a:pPr lvl="0" eaLnBrk="1" fontAlgn="base" hangingPunct="1"/>
            <a:endParaRPr lang="zh-CN" altLang="en-US" strike="noStrike" noProof="1" dirty="0"/>
          </a:p>
        </p:txBody>
      </p:sp>
      <p:sp>
        <p:nvSpPr>
          <p:cNvPr id="6" name="页脚占位符 5"/>
          <p:cNvSpPr>
            <a:spLocks noGrp="1"/>
          </p:cNvSpPr>
          <p:nvPr>
            <p:ph type="ftr" sz="quarter" idx="11"/>
            <p:custDataLst>
              <p:tags r:id="rId5"/>
            </p:custDataLst>
          </p:nvPr>
        </p:nvSpPr>
        <p:spPr/>
        <p:txBody>
          <a:bodyPr/>
          <a:lstStyle/>
          <a:p>
            <a:pPr lvl="0" eaLnBrk="1" fontAlgn="base" hangingPunct="1"/>
            <a:endParaRPr lang="zh-CN" altLang="en-US" strike="noStrike" noProof="1" dirty="0"/>
          </a:p>
        </p:txBody>
      </p:sp>
      <p:sp>
        <p:nvSpPr>
          <p:cNvPr id="7" name="灯片编号占位符 6"/>
          <p:cNvSpPr>
            <a:spLocks noGrp="1"/>
          </p:cNvSpPr>
          <p:nvPr>
            <p:ph type="sldNum" sz="quarter" idx="12"/>
            <p:custDataLst>
              <p:tags r:id="rId6"/>
            </p:custDataLst>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hf sldNum="0" hdr="0" ftr="0" dt="0"/>
</p:sldLayout>
</file>

<file path=ppt/slideLayouts/slideLayout1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pPr lvl="0" eaLnBrk="1" fontAlgn="base" hangingPunct="1"/>
            <a:endParaRPr lang="zh-CN" altLang="en-US" strike="noStrike" noProof="1" dirty="0"/>
          </a:p>
        </p:txBody>
      </p:sp>
      <p:sp>
        <p:nvSpPr>
          <p:cNvPr id="5" name="页脚占位符 4"/>
          <p:cNvSpPr>
            <a:spLocks noGrp="1"/>
          </p:cNvSpPr>
          <p:nvPr>
            <p:ph type="ftr" sz="quarter" idx="11"/>
            <p:custDataLst>
              <p:tags r:id="rId5"/>
            </p:custDataLst>
          </p:nvPr>
        </p:nvSpPr>
        <p:spPr/>
        <p:txBody>
          <a:bodyPr/>
          <a:lstStyle/>
          <a:p>
            <a:pPr lvl="0" eaLnBrk="1" fontAlgn="base" hangingPunct="1"/>
            <a:endParaRPr lang="zh-CN" altLang="en-US" strike="noStrike" noProof="1" dirty="0"/>
          </a:p>
        </p:txBody>
      </p:sp>
      <p:sp>
        <p:nvSpPr>
          <p:cNvPr id="6" name="灯片编号占位符 5"/>
          <p:cNvSpPr>
            <a:spLocks noGrp="1"/>
          </p:cNvSpPr>
          <p:nvPr>
            <p:ph type="sldNum" sz="quarter" idx="12"/>
            <p:custDataLst>
              <p:tags r:id="rId6"/>
            </p:custDataLst>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hf sldNum="0" hdr="0" ftr="0" dt="0"/>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86775" y="1778438"/>
            <a:ext cx="487357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186775" y="2665379"/>
            <a:ext cx="4873575"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6939" y="1778438"/>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256939" y="2665379"/>
            <a:ext cx="4897576"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eaLnBrk="1" fontAlgn="base" hangingPunct="1"/>
            <a:endParaRPr lang="zh-CN" altLang="en-US" strike="noStrike" noProof="1" dirty="0"/>
          </a:p>
        </p:txBody>
      </p:sp>
      <p:sp>
        <p:nvSpPr>
          <p:cNvPr id="8" name="页脚占位符 7"/>
          <p:cNvSpPr>
            <a:spLocks noGrp="1"/>
          </p:cNvSpPr>
          <p:nvPr>
            <p:ph type="ftr" sz="quarter" idx="11"/>
          </p:nvPr>
        </p:nvSpPr>
        <p:spPr/>
        <p:txBody>
          <a:bodyPr/>
          <a:p>
            <a:pPr lvl="0" eaLnBrk="1" fontAlgn="base" hangingPunct="1"/>
            <a:endParaRPr lang="zh-CN" altLang="en-US" strike="noStrike" noProof="1" dirty="0"/>
          </a:p>
        </p:txBody>
      </p:sp>
      <p:sp>
        <p:nvSpPr>
          <p:cNvPr id="9" name="灯片编号占位符 8"/>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eaLnBrk="1" fontAlgn="base" hangingPunct="1"/>
            <a:endParaRPr lang="zh-CN" altLang="en-US" strike="noStrike" noProof="1" dirty="0"/>
          </a:p>
        </p:txBody>
      </p:sp>
      <p:sp>
        <p:nvSpPr>
          <p:cNvPr id="4" name="页脚占位符 3"/>
          <p:cNvSpPr>
            <a:spLocks noGrp="1"/>
          </p:cNvSpPr>
          <p:nvPr>
            <p:ph type="ftr" sz="quarter" idx="11"/>
          </p:nvPr>
        </p:nvSpPr>
        <p:spPr/>
        <p:txBody>
          <a:bodyPr/>
          <a:p>
            <a:pPr lvl="0" eaLnBrk="1" fontAlgn="base" hangingPunct="1"/>
            <a:endParaRPr lang="zh-CN" altLang="en-US" strike="noStrike" noProof="1" dirty="0"/>
          </a:p>
        </p:txBody>
      </p:sp>
      <p:sp>
        <p:nvSpPr>
          <p:cNvPr id="5" name="灯片编号占位符 4"/>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eaLnBrk="1" fontAlgn="base" hangingPunct="1"/>
            <a:endParaRPr lang="zh-CN" altLang="en-US" strike="noStrike" noProof="1" dirty="0"/>
          </a:p>
        </p:txBody>
      </p:sp>
      <p:sp>
        <p:nvSpPr>
          <p:cNvPr id="3" name="页脚占位符 2"/>
          <p:cNvSpPr>
            <a:spLocks noGrp="1"/>
          </p:cNvSpPr>
          <p:nvPr>
            <p:ph type="ftr" sz="quarter" idx="11"/>
          </p:nvPr>
        </p:nvSpPr>
        <p:spPr/>
        <p:txBody>
          <a:bodyPr/>
          <a:p>
            <a:pPr lvl="0" eaLnBrk="1" fontAlgn="base" hangingPunct="1"/>
            <a:endParaRPr lang="zh-CN" altLang="en-US" strike="noStrike" noProof="1" dirty="0"/>
          </a:p>
        </p:txBody>
      </p:sp>
      <p:sp>
        <p:nvSpPr>
          <p:cNvPr id="4" name="灯片编号占位符 3"/>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eaLnBrk="1" fontAlgn="base" hangingPunct="1"/>
            <a:endParaRPr lang="zh-CN" altLang="en-US" strike="noStrike" noProof="1" dirty="0"/>
          </a:p>
        </p:txBody>
      </p:sp>
      <p:sp>
        <p:nvSpPr>
          <p:cNvPr id="6" name="页脚占位符 5"/>
          <p:cNvSpPr>
            <a:spLocks noGrp="1"/>
          </p:cNvSpPr>
          <p:nvPr>
            <p:ph type="ftr" sz="quarter" idx="11"/>
          </p:nvPr>
        </p:nvSpPr>
        <p:spPr/>
        <p:txBody>
          <a:bodyPr/>
          <a:p>
            <a:pPr lvl="0" eaLnBrk="1" fontAlgn="base" hangingPunct="1"/>
            <a:endParaRPr lang="zh-CN" altLang="en-US" strike="noStrike" noProof="1" dirty="0"/>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noFill/>
        <a:effectLst/>
      </p:bgPr>
    </p:bg>
    <p:spTree>
      <p:nvGrpSpPr>
        <p:cNvPr id="1" name=""/>
        <p:cNvGrpSpPr/>
        <p:nvPr/>
      </p:nvGrpSpPr>
      <p:grpSpPr>
        <a:xfrm>
          <a:off x="0" y="0"/>
          <a:ext cx="0" cy="0"/>
          <a:chOff x="0" y="0"/>
          <a:chExt cx="0" cy="0"/>
        </a:xfrm>
      </p:grpSpPr>
      <p:cxnSp>
        <p:nvCxnSpPr>
          <p:cNvPr id="7" name="直接连接符 7"/>
          <p:cNvCxnSpPr/>
          <p:nvPr userDrawn="1"/>
        </p:nvCxnSpPr>
        <p:spPr>
          <a:xfrm>
            <a:off x="230717" y="989965"/>
            <a:ext cx="0" cy="4429125"/>
          </a:xfrm>
          <a:prstGeom prst="line">
            <a:avLst/>
          </a:prstGeom>
          <a:ln w="28575" cmpd="sng">
            <a:solidFill>
              <a:srgbClr val="002060"/>
            </a:solidFill>
            <a:prstDash val="solid"/>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0" name="直接连接符 6"/>
          <p:cNvCxnSpPr/>
          <p:nvPr userDrawn="1"/>
        </p:nvCxnSpPr>
        <p:spPr>
          <a:xfrm>
            <a:off x="59267" y="1335088"/>
            <a:ext cx="11049000" cy="0"/>
          </a:xfrm>
          <a:prstGeom prst="line">
            <a:avLst/>
          </a:prstGeom>
          <a:ln w="28575" cmpd="sng">
            <a:solidFill>
              <a:schemeClr val="accent6"/>
            </a:solidFill>
            <a:prstDash val="solid"/>
          </a:ln>
        </p:spPr>
        <p:style>
          <a:lnRef idx="3">
            <a:schemeClr val="accent6"/>
          </a:lnRef>
          <a:fillRef idx="0">
            <a:schemeClr val="accent6"/>
          </a:fillRef>
          <a:effectRef idx="2">
            <a:schemeClr val="accent6"/>
          </a:effectRef>
          <a:fontRef idx="minor">
            <a:schemeClr val="tx1"/>
          </a:fontRef>
        </p:style>
      </p:cxnSp>
      <p:sp>
        <p:nvSpPr>
          <p:cNvPr id="2" name="标题 1"/>
          <p:cNvSpPr>
            <a:spLocks noGrp="1"/>
          </p:cNvSpPr>
          <p:nvPr>
            <p:ph type="title"/>
          </p:nvPr>
        </p:nvSpPr>
        <p:spPr>
          <a:xfrm>
            <a:off x="-1693" y="635"/>
            <a:ext cx="12165753" cy="1249045"/>
          </a:xfrm>
          <a:gradFill>
            <a:gsLst>
              <a:gs pos="0">
                <a:srgbClr val="00B0F0"/>
              </a:gs>
              <a:gs pos="67000">
                <a:schemeClr val="accent1">
                  <a:lumMod val="45000"/>
                  <a:lumOff val="55000"/>
                </a:schemeClr>
              </a:gs>
              <a:gs pos="78000">
                <a:schemeClr val="accent1">
                  <a:lumMod val="45000"/>
                  <a:lumOff val="55000"/>
                </a:schemeClr>
              </a:gs>
              <a:gs pos="100000">
                <a:schemeClr val="accent1">
                  <a:lumMod val="30000"/>
                  <a:lumOff val="70000"/>
                </a:schemeClr>
              </a:gs>
            </a:gsLst>
            <a:path path="rect">
              <a:fillToRect r="100000" b="100000"/>
            </a:path>
            <a:tileRect l="-100000" t="-100000"/>
          </a:gradFill>
        </p:spPr>
        <p:txBody>
          <a:bodyPr/>
          <a:lstStyle>
            <a:lvl1pPr algn="l">
              <a:defRPr/>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Date Placeholder 3"/>
          <p:cNvSpPr>
            <a:spLocks noGrp="1"/>
          </p:cNvSpPr>
          <p:nvPr>
            <p:ph type="dt" sz="half" idx="10"/>
          </p:nvPr>
        </p:nvSpPr>
        <p:spPr>
          <a:xfrm>
            <a:off x="609600" y="6245225"/>
            <a:ext cx="2844800" cy="476250"/>
          </a:xfrm>
          <a:prstGeom prst="rect">
            <a:avLst/>
          </a:prstGeom>
          <a:noFill/>
          <a:ln w="9525">
            <a:noFill/>
          </a:ln>
        </p:spPr>
        <p:txBody>
          <a:bodyPr/>
          <a:p>
            <a:pPr fontAlgn="base"/>
            <a:endParaRPr lang="zh-CN" altLang="en-US" strike="noStrike" noProof="1" dirty="0"/>
          </a:p>
        </p:txBody>
      </p:sp>
      <p:sp>
        <p:nvSpPr>
          <p:cNvPr id="5" name="Footer Placeholder 4"/>
          <p:cNvSpPr>
            <a:spLocks noGrp="1"/>
          </p:cNvSpPr>
          <p:nvPr>
            <p:ph type="ftr" sz="quarter" idx="11"/>
          </p:nvPr>
        </p:nvSpPr>
        <p:spPr>
          <a:xfrm>
            <a:off x="4165600" y="6245225"/>
            <a:ext cx="3860800" cy="476250"/>
          </a:xfrm>
          <a:prstGeom prst="rect">
            <a:avLst/>
          </a:prstGeom>
          <a:noFill/>
          <a:ln w="9525">
            <a:noFill/>
          </a:ln>
        </p:spPr>
        <p:txBody>
          <a:bodyPr/>
          <a:p>
            <a:pPr fontAlgn="base"/>
            <a:endParaRPr lang="zh-CN" altLang="en-US" strike="noStrike" noProof="1" dirty="0"/>
          </a:p>
        </p:txBody>
      </p:sp>
      <p:sp>
        <p:nvSpPr>
          <p:cNvPr id="6" name="Slide Number Placeholder 5"/>
          <p:cNvSpPr>
            <a:spLocks noGrp="1"/>
          </p:cNvSpPr>
          <p:nvPr>
            <p:ph type="sldNum" sz="quarter" idx="12"/>
          </p:nvPr>
        </p:nvSpPr>
        <p:spPr>
          <a:xfrm>
            <a:off x="8737600" y="6245225"/>
            <a:ext cx="2844800" cy="476250"/>
          </a:xfrm>
          <a:prstGeom prst="rect">
            <a:avLst/>
          </a:prstGeom>
          <a:noFill/>
          <a:ln w="9525">
            <a:noFill/>
          </a:ln>
        </p:spPr>
        <p:txBody>
          <a:bodyPr/>
          <a:p>
            <a:pPr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eaLnBrk="1" fontAlgn="base" hangingPunct="1"/>
            <a:endParaRPr lang="zh-CN" altLang="en-US" strike="noStrike" noProof="1" dirty="0"/>
          </a:p>
        </p:txBody>
      </p:sp>
      <p:sp>
        <p:nvSpPr>
          <p:cNvPr id="6" name="页脚占位符 5"/>
          <p:cNvSpPr>
            <a:spLocks noGrp="1"/>
          </p:cNvSpPr>
          <p:nvPr>
            <p:ph type="ftr" sz="quarter" idx="11"/>
          </p:nvPr>
        </p:nvSpPr>
        <p:spPr/>
        <p:txBody>
          <a:bodyPr/>
          <a:p>
            <a:pPr lvl="0" eaLnBrk="1" fontAlgn="base" hangingPunct="1"/>
            <a:endParaRPr lang="zh-CN" altLang="en-US" strike="noStrike" noProof="1" dirty="0"/>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eaLnBrk="1" fontAlgn="base" hangingPunct="1"/>
            <a:endParaRPr lang="zh-CN" altLang="en-US" strike="noStrike" noProof="1" dirty="0"/>
          </a:p>
        </p:txBody>
      </p:sp>
      <p:sp>
        <p:nvSpPr>
          <p:cNvPr id="5" name="页脚占位符 4"/>
          <p:cNvSpPr>
            <a:spLocks noGrp="1"/>
          </p:cNvSpPr>
          <p:nvPr>
            <p:ph type="ftr" sz="quarter" idx="11"/>
          </p:nvPr>
        </p:nvSpPr>
        <p:spPr/>
        <p:txBody>
          <a:bodyPr/>
          <a:p>
            <a:pPr lvl="0" eaLnBrk="1" fontAlgn="base" hangingPunct="1"/>
            <a:endParaRPr lang="zh-CN" altLang="en-US" strike="noStrike" noProof="1" dirty="0"/>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274638"/>
            <a:ext cx="8070573"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eaLnBrk="1" fontAlgn="base" hangingPunct="1"/>
            <a:endParaRPr lang="zh-CN" altLang="en-US" strike="noStrike" noProof="1" dirty="0"/>
          </a:p>
        </p:txBody>
      </p:sp>
      <p:sp>
        <p:nvSpPr>
          <p:cNvPr id="5" name="页脚占位符 4"/>
          <p:cNvSpPr>
            <a:spLocks noGrp="1"/>
          </p:cNvSpPr>
          <p:nvPr>
            <p:ph type="ftr" sz="quarter" idx="11"/>
          </p:nvPr>
        </p:nvSpPr>
        <p:spPr/>
        <p:txBody>
          <a:bodyPr/>
          <a:p>
            <a:pPr lvl="0" eaLnBrk="1" fontAlgn="base" hangingPunct="1"/>
            <a:endParaRPr lang="zh-CN" altLang="en-US" strike="noStrike" noProof="1" dirty="0"/>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lvl="0" eaLnBrk="1" fontAlgn="base" hangingPunct="1"/>
            <a:endParaRPr lang="zh-CN" altLang="en-US" strike="noStrike" noProof="1" dirty="0"/>
          </a:p>
        </p:txBody>
      </p:sp>
      <p:sp>
        <p:nvSpPr>
          <p:cNvPr id="5" name="页脚占位符 4"/>
          <p:cNvSpPr>
            <a:spLocks noGrp="1"/>
          </p:cNvSpPr>
          <p:nvPr>
            <p:ph type="ftr" sz="quarter" idx="11"/>
          </p:nvPr>
        </p:nvSpPr>
        <p:spPr/>
        <p:txBody>
          <a:bodyPr/>
          <a:p>
            <a:pPr lvl="0" eaLnBrk="1" fontAlgn="base" hangingPunct="1"/>
            <a:endParaRPr lang="zh-CN" altLang="en-US" strike="noStrike" noProof="1" dirty="0"/>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eaLnBrk="1" fontAlgn="base" hangingPunct="1"/>
            <a:endParaRPr lang="zh-CN" altLang="en-US" strike="noStrike" noProof="1" dirty="0"/>
          </a:p>
        </p:txBody>
      </p:sp>
      <p:sp>
        <p:nvSpPr>
          <p:cNvPr id="5" name="页脚占位符 4"/>
          <p:cNvSpPr>
            <a:spLocks noGrp="1"/>
          </p:cNvSpPr>
          <p:nvPr>
            <p:ph type="ftr" sz="quarter" idx="11"/>
          </p:nvPr>
        </p:nvSpPr>
        <p:spPr/>
        <p:txBody>
          <a:bodyPr/>
          <a:p>
            <a:pPr lvl="0" eaLnBrk="1" fontAlgn="base" hangingPunct="1"/>
            <a:endParaRPr lang="zh-CN" altLang="en-US" strike="noStrike" noProof="1" dirty="0"/>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eaLnBrk="1" fontAlgn="base" hangingPunct="1"/>
            <a:endParaRPr lang="zh-CN" altLang="en-US" strike="noStrike" noProof="1" dirty="0"/>
          </a:p>
        </p:txBody>
      </p:sp>
      <p:sp>
        <p:nvSpPr>
          <p:cNvPr id="5" name="页脚占位符 4"/>
          <p:cNvSpPr>
            <a:spLocks noGrp="1"/>
          </p:cNvSpPr>
          <p:nvPr>
            <p:ph type="ftr" sz="quarter" idx="11"/>
          </p:nvPr>
        </p:nvSpPr>
        <p:spPr/>
        <p:txBody>
          <a:bodyPr/>
          <a:p>
            <a:pPr lvl="0" eaLnBrk="1" fontAlgn="base" hangingPunct="1"/>
            <a:endParaRPr lang="zh-CN" altLang="en-US" strike="noStrike" noProof="1" dirty="0"/>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376672"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05728" y="1600200"/>
            <a:ext cx="5376672"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eaLnBrk="1" fontAlgn="base" hangingPunct="1"/>
            <a:endParaRPr lang="zh-CN" altLang="en-US" strike="noStrike" noProof="1" dirty="0"/>
          </a:p>
        </p:txBody>
      </p:sp>
      <p:sp>
        <p:nvSpPr>
          <p:cNvPr id="6" name="页脚占位符 5"/>
          <p:cNvSpPr>
            <a:spLocks noGrp="1"/>
          </p:cNvSpPr>
          <p:nvPr>
            <p:ph type="ftr" sz="quarter" idx="11"/>
          </p:nvPr>
        </p:nvSpPr>
        <p:spPr/>
        <p:txBody>
          <a:bodyPr/>
          <a:p>
            <a:pPr lvl="0" eaLnBrk="1" fontAlgn="base" hangingPunct="1"/>
            <a:endParaRPr lang="zh-CN" altLang="en-US" strike="noStrike" noProof="1" dirty="0"/>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86775" y="1778438"/>
            <a:ext cx="487357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186775" y="2665379"/>
            <a:ext cx="4873575"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6939" y="1778438"/>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256939" y="2665379"/>
            <a:ext cx="4897576"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eaLnBrk="1" fontAlgn="base" hangingPunct="1"/>
            <a:endParaRPr lang="zh-CN" altLang="en-US" strike="noStrike" noProof="1" dirty="0"/>
          </a:p>
        </p:txBody>
      </p:sp>
      <p:sp>
        <p:nvSpPr>
          <p:cNvPr id="8" name="页脚占位符 7"/>
          <p:cNvSpPr>
            <a:spLocks noGrp="1"/>
          </p:cNvSpPr>
          <p:nvPr>
            <p:ph type="ftr" sz="quarter" idx="11"/>
          </p:nvPr>
        </p:nvSpPr>
        <p:spPr/>
        <p:txBody>
          <a:bodyPr/>
          <a:p>
            <a:pPr lvl="0" eaLnBrk="1" fontAlgn="base" hangingPunct="1"/>
            <a:endParaRPr lang="zh-CN" altLang="en-US" strike="noStrike" noProof="1" dirty="0"/>
          </a:p>
        </p:txBody>
      </p:sp>
      <p:sp>
        <p:nvSpPr>
          <p:cNvPr id="9" name="灯片编号占位符 8"/>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eaLnBrk="1" fontAlgn="base" hangingPunct="1"/>
            <a:endParaRPr lang="zh-CN" altLang="en-US" strike="noStrike" noProof="1" dirty="0"/>
          </a:p>
        </p:txBody>
      </p:sp>
      <p:sp>
        <p:nvSpPr>
          <p:cNvPr id="4" name="页脚占位符 3"/>
          <p:cNvSpPr>
            <a:spLocks noGrp="1"/>
          </p:cNvSpPr>
          <p:nvPr>
            <p:ph type="ftr" sz="quarter" idx="11"/>
          </p:nvPr>
        </p:nvSpPr>
        <p:spPr/>
        <p:txBody>
          <a:bodyPr/>
          <a:p>
            <a:pPr lvl="0" eaLnBrk="1" fontAlgn="base" hangingPunct="1"/>
            <a:endParaRPr lang="zh-CN" altLang="en-US" strike="noStrike" noProof="1" dirty="0"/>
          </a:p>
        </p:txBody>
      </p:sp>
      <p:sp>
        <p:nvSpPr>
          <p:cNvPr id="5" name="灯片编号占位符 4"/>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eaLnBrk="1" fontAlgn="base" hangingPunct="1"/>
            <a:endParaRPr lang="zh-CN" altLang="en-US" strike="noStrike" noProof="1" dirty="0"/>
          </a:p>
        </p:txBody>
      </p:sp>
      <p:sp>
        <p:nvSpPr>
          <p:cNvPr id="3" name="页脚占位符 2"/>
          <p:cNvSpPr>
            <a:spLocks noGrp="1"/>
          </p:cNvSpPr>
          <p:nvPr>
            <p:ph type="ftr" sz="quarter" idx="11"/>
          </p:nvPr>
        </p:nvSpPr>
        <p:spPr/>
        <p:txBody>
          <a:bodyPr/>
          <a:p>
            <a:pPr lvl="0" eaLnBrk="1" fontAlgn="base" hangingPunct="1"/>
            <a:endParaRPr lang="zh-CN" altLang="en-US" strike="noStrike" noProof="1" dirty="0"/>
          </a:p>
        </p:txBody>
      </p:sp>
      <p:sp>
        <p:nvSpPr>
          <p:cNvPr id="4" name="灯片编号占位符 3"/>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eaLnBrk="1" fontAlgn="base" hangingPunct="1"/>
            <a:endParaRPr lang="zh-CN" altLang="en-US" strike="noStrike" noProof="1" dirty="0"/>
          </a:p>
        </p:txBody>
      </p:sp>
      <p:sp>
        <p:nvSpPr>
          <p:cNvPr id="5" name="页脚占位符 4"/>
          <p:cNvSpPr>
            <a:spLocks noGrp="1"/>
          </p:cNvSpPr>
          <p:nvPr>
            <p:ph type="ftr" sz="quarter" idx="11"/>
          </p:nvPr>
        </p:nvSpPr>
        <p:spPr/>
        <p:txBody>
          <a:bodyPr/>
          <a:p>
            <a:pPr lvl="0" eaLnBrk="1" fontAlgn="base" hangingPunct="1"/>
            <a:endParaRPr lang="zh-CN" altLang="en-US" strike="noStrike" noProof="1" dirty="0"/>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eaLnBrk="1" fontAlgn="base" hangingPunct="1"/>
            <a:endParaRPr lang="zh-CN" altLang="en-US" strike="noStrike" noProof="1" dirty="0"/>
          </a:p>
        </p:txBody>
      </p:sp>
      <p:sp>
        <p:nvSpPr>
          <p:cNvPr id="6" name="页脚占位符 5"/>
          <p:cNvSpPr>
            <a:spLocks noGrp="1"/>
          </p:cNvSpPr>
          <p:nvPr>
            <p:ph type="ftr" sz="quarter" idx="11"/>
          </p:nvPr>
        </p:nvSpPr>
        <p:spPr/>
        <p:txBody>
          <a:bodyPr/>
          <a:p>
            <a:pPr lvl="0" eaLnBrk="1" fontAlgn="base" hangingPunct="1"/>
            <a:endParaRPr lang="zh-CN" altLang="en-US" strike="noStrike" noProof="1" dirty="0"/>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eaLnBrk="1" fontAlgn="base" hangingPunct="1"/>
            <a:endParaRPr lang="zh-CN" altLang="en-US" strike="noStrike" noProof="1" dirty="0"/>
          </a:p>
        </p:txBody>
      </p:sp>
      <p:sp>
        <p:nvSpPr>
          <p:cNvPr id="6" name="页脚占位符 5"/>
          <p:cNvSpPr>
            <a:spLocks noGrp="1"/>
          </p:cNvSpPr>
          <p:nvPr>
            <p:ph type="ftr" sz="quarter" idx="11"/>
          </p:nvPr>
        </p:nvSpPr>
        <p:spPr/>
        <p:txBody>
          <a:bodyPr/>
          <a:p>
            <a:pPr lvl="0" eaLnBrk="1" fontAlgn="base" hangingPunct="1"/>
            <a:endParaRPr lang="zh-CN" altLang="en-US" strike="noStrike" noProof="1" dirty="0"/>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eaLnBrk="1" fontAlgn="base" hangingPunct="1"/>
            <a:endParaRPr lang="zh-CN" altLang="en-US" strike="noStrike" noProof="1" dirty="0"/>
          </a:p>
        </p:txBody>
      </p:sp>
      <p:sp>
        <p:nvSpPr>
          <p:cNvPr id="5" name="页脚占位符 4"/>
          <p:cNvSpPr>
            <a:spLocks noGrp="1"/>
          </p:cNvSpPr>
          <p:nvPr>
            <p:ph type="ftr" sz="quarter" idx="11"/>
          </p:nvPr>
        </p:nvSpPr>
        <p:spPr/>
        <p:txBody>
          <a:bodyPr/>
          <a:p>
            <a:pPr lvl="0" eaLnBrk="1" fontAlgn="base" hangingPunct="1"/>
            <a:endParaRPr lang="zh-CN" altLang="en-US" strike="noStrike" noProof="1" dirty="0"/>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274638"/>
            <a:ext cx="8070573"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eaLnBrk="1" fontAlgn="base" hangingPunct="1"/>
            <a:endParaRPr lang="zh-CN" altLang="en-US" strike="noStrike" noProof="1" dirty="0"/>
          </a:p>
        </p:txBody>
      </p:sp>
      <p:sp>
        <p:nvSpPr>
          <p:cNvPr id="5" name="页脚占位符 4"/>
          <p:cNvSpPr>
            <a:spLocks noGrp="1"/>
          </p:cNvSpPr>
          <p:nvPr>
            <p:ph type="ftr" sz="quarter" idx="11"/>
          </p:nvPr>
        </p:nvSpPr>
        <p:spPr/>
        <p:txBody>
          <a:bodyPr/>
          <a:p>
            <a:pPr lvl="0" eaLnBrk="1" fontAlgn="base" hangingPunct="1"/>
            <a:endParaRPr lang="zh-CN" altLang="en-US" strike="noStrike" noProof="1" dirty="0"/>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lvl="0" eaLnBrk="1" fontAlgn="base" hangingPunct="1"/>
            <a:endParaRPr lang="zh-CN" altLang="en-US" strike="noStrike" noProof="1" dirty="0"/>
          </a:p>
        </p:txBody>
      </p:sp>
      <p:sp>
        <p:nvSpPr>
          <p:cNvPr id="5" name="页脚占位符 4"/>
          <p:cNvSpPr>
            <a:spLocks noGrp="1"/>
          </p:cNvSpPr>
          <p:nvPr>
            <p:ph type="ftr" sz="quarter" idx="11"/>
          </p:nvPr>
        </p:nvSpPr>
        <p:spPr/>
        <p:txBody>
          <a:bodyPr/>
          <a:p>
            <a:pPr lvl="0" eaLnBrk="1" fontAlgn="base" hangingPunct="1"/>
            <a:endParaRPr lang="zh-CN" altLang="en-US" strike="noStrike" noProof="1" dirty="0"/>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eaLnBrk="1" fontAlgn="base" hangingPunct="1"/>
            <a:endParaRPr lang="zh-CN" altLang="en-US" strike="noStrike" noProof="1" dirty="0"/>
          </a:p>
        </p:txBody>
      </p:sp>
      <p:sp>
        <p:nvSpPr>
          <p:cNvPr id="5" name="页脚占位符 4"/>
          <p:cNvSpPr>
            <a:spLocks noGrp="1"/>
          </p:cNvSpPr>
          <p:nvPr>
            <p:ph type="ftr" sz="quarter" idx="11"/>
          </p:nvPr>
        </p:nvSpPr>
        <p:spPr/>
        <p:txBody>
          <a:bodyPr/>
          <a:p>
            <a:pPr lvl="0" eaLnBrk="1" fontAlgn="base" hangingPunct="1"/>
            <a:endParaRPr lang="zh-CN" altLang="en-US" strike="noStrike" noProof="1" dirty="0"/>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eaLnBrk="1" fontAlgn="base" hangingPunct="1"/>
            <a:endParaRPr lang="zh-CN" altLang="en-US" strike="noStrike" noProof="1" dirty="0"/>
          </a:p>
        </p:txBody>
      </p:sp>
      <p:sp>
        <p:nvSpPr>
          <p:cNvPr id="5" name="页脚占位符 4"/>
          <p:cNvSpPr>
            <a:spLocks noGrp="1"/>
          </p:cNvSpPr>
          <p:nvPr>
            <p:ph type="ftr" sz="quarter" idx="11"/>
          </p:nvPr>
        </p:nvSpPr>
        <p:spPr/>
        <p:txBody>
          <a:bodyPr/>
          <a:p>
            <a:pPr lvl="0" eaLnBrk="1" fontAlgn="base" hangingPunct="1"/>
            <a:endParaRPr lang="zh-CN" altLang="en-US" strike="noStrike" noProof="1" dirty="0"/>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376672"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05728" y="1600200"/>
            <a:ext cx="5376672"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eaLnBrk="1" fontAlgn="base" hangingPunct="1"/>
            <a:endParaRPr lang="zh-CN" altLang="en-US" strike="noStrike" noProof="1" dirty="0"/>
          </a:p>
        </p:txBody>
      </p:sp>
      <p:sp>
        <p:nvSpPr>
          <p:cNvPr id="6" name="页脚占位符 5"/>
          <p:cNvSpPr>
            <a:spLocks noGrp="1"/>
          </p:cNvSpPr>
          <p:nvPr>
            <p:ph type="ftr" sz="quarter" idx="11"/>
          </p:nvPr>
        </p:nvSpPr>
        <p:spPr/>
        <p:txBody>
          <a:bodyPr/>
          <a:p>
            <a:pPr lvl="0" eaLnBrk="1" fontAlgn="base" hangingPunct="1"/>
            <a:endParaRPr lang="zh-CN" altLang="en-US" strike="noStrike" noProof="1" dirty="0"/>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86775" y="1778438"/>
            <a:ext cx="487357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186775" y="2665379"/>
            <a:ext cx="4873575"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6939" y="1778438"/>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256939" y="2665379"/>
            <a:ext cx="4897576"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eaLnBrk="1" fontAlgn="base" hangingPunct="1"/>
            <a:endParaRPr lang="zh-CN" altLang="en-US" strike="noStrike" noProof="1" dirty="0"/>
          </a:p>
        </p:txBody>
      </p:sp>
      <p:sp>
        <p:nvSpPr>
          <p:cNvPr id="8" name="页脚占位符 7"/>
          <p:cNvSpPr>
            <a:spLocks noGrp="1"/>
          </p:cNvSpPr>
          <p:nvPr>
            <p:ph type="ftr" sz="quarter" idx="11"/>
          </p:nvPr>
        </p:nvSpPr>
        <p:spPr/>
        <p:txBody>
          <a:bodyPr/>
          <a:p>
            <a:pPr lvl="0" eaLnBrk="1" fontAlgn="base" hangingPunct="1"/>
            <a:endParaRPr lang="zh-CN" altLang="en-US" strike="noStrike" noProof="1" dirty="0"/>
          </a:p>
        </p:txBody>
      </p:sp>
      <p:sp>
        <p:nvSpPr>
          <p:cNvPr id="9" name="灯片编号占位符 8"/>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eaLnBrk="1" fontAlgn="base" hangingPunct="1"/>
            <a:endParaRPr lang="zh-CN" altLang="en-US" strike="noStrike" noProof="1" dirty="0"/>
          </a:p>
        </p:txBody>
      </p:sp>
      <p:sp>
        <p:nvSpPr>
          <p:cNvPr id="4" name="页脚占位符 3"/>
          <p:cNvSpPr>
            <a:spLocks noGrp="1"/>
          </p:cNvSpPr>
          <p:nvPr>
            <p:ph type="ftr" sz="quarter" idx="11"/>
          </p:nvPr>
        </p:nvSpPr>
        <p:spPr/>
        <p:txBody>
          <a:bodyPr/>
          <a:p>
            <a:pPr lvl="0" eaLnBrk="1" fontAlgn="base" hangingPunct="1"/>
            <a:endParaRPr lang="zh-CN" altLang="en-US" strike="noStrike" noProof="1" dirty="0"/>
          </a:p>
        </p:txBody>
      </p:sp>
      <p:sp>
        <p:nvSpPr>
          <p:cNvPr id="5" name="灯片编号占位符 4"/>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376672"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05728" y="1600200"/>
            <a:ext cx="5376672"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eaLnBrk="1" fontAlgn="base" hangingPunct="1"/>
            <a:endParaRPr lang="zh-CN" altLang="en-US" strike="noStrike" noProof="1" dirty="0"/>
          </a:p>
        </p:txBody>
      </p:sp>
      <p:sp>
        <p:nvSpPr>
          <p:cNvPr id="6" name="页脚占位符 5"/>
          <p:cNvSpPr>
            <a:spLocks noGrp="1"/>
          </p:cNvSpPr>
          <p:nvPr>
            <p:ph type="ftr" sz="quarter" idx="11"/>
          </p:nvPr>
        </p:nvSpPr>
        <p:spPr/>
        <p:txBody>
          <a:bodyPr/>
          <a:p>
            <a:pPr lvl="0" eaLnBrk="1" fontAlgn="base" hangingPunct="1"/>
            <a:endParaRPr lang="zh-CN" altLang="en-US" strike="noStrike" noProof="1" dirty="0"/>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eaLnBrk="1" fontAlgn="base" hangingPunct="1"/>
            <a:endParaRPr lang="zh-CN" altLang="en-US" strike="noStrike" noProof="1" dirty="0"/>
          </a:p>
        </p:txBody>
      </p:sp>
      <p:sp>
        <p:nvSpPr>
          <p:cNvPr id="3" name="页脚占位符 2"/>
          <p:cNvSpPr>
            <a:spLocks noGrp="1"/>
          </p:cNvSpPr>
          <p:nvPr>
            <p:ph type="ftr" sz="quarter" idx="11"/>
          </p:nvPr>
        </p:nvSpPr>
        <p:spPr/>
        <p:txBody>
          <a:bodyPr/>
          <a:p>
            <a:pPr lvl="0" eaLnBrk="1" fontAlgn="base" hangingPunct="1"/>
            <a:endParaRPr lang="zh-CN" altLang="en-US" strike="noStrike" noProof="1" dirty="0"/>
          </a:p>
        </p:txBody>
      </p:sp>
      <p:sp>
        <p:nvSpPr>
          <p:cNvPr id="4" name="灯片编号占位符 3"/>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eaLnBrk="1" fontAlgn="base" hangingPunct="1"/>
            <a:endParaRPr lang="zh-CN" altLang="en-US" strike="noStrike" noProof="1" dirty="0"/>
          </a:p>
        </p:txBody>
      </p:sp>
      <p:sp>
        <p:nvSpPr>
          <p:cNvPr id="6" name="页脚占位符 5"/>
          <p:cNvSpPr>
            <a:spLocks noGrp="1"/>
          </p:cNvSpPr>
          <p:nvPr>
            <p:ph type="ftr" sz="quarter" idx="11"/>
          </p:nvPr>
        </p:nvSpPr>
        <p:spPr/>
        <p:txBody>
          <a:bodyPr/>
          <a:p>
            <a:pPr lvl="0" eaLnBrk="1" fontAlgn="base" hangingPunct="1"/>
            <a:endParaRPr lang="zh-CN" altLang="en-US" strike="noStrike" noProof="1" dirty="0"/>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eaLnBrk="1" fontAlgn="base" hangingPunct="1"/>
            <a:endParaRPr lang="zh-CN" altLang="en-US" strike="noStrike" noProof="1" dirty="0"/>
          </a:p>
        </p:txBody>
      </p:sp>
      <p:sp>
        <p:nvSpPr>
          <p:cNvPr id="6" name="页脚占位符 5"/>
          <p:cNvSpPr>
            <a:spLocks noGrp="1"/>
          </p:cNvSpPr>
          <p:nvPr>
            <p:ph type="ftr" sz="quarter" idx="11"/>
          </p:nvPr>
        </p:nvSpPr>
        <p:spPr/>
        <p:txBody>
          <a:bodyPr/>
          <a:p>
            <a:pPr lvl="0" eaLnBrk="1" fontAlgn="base" hangingPunct="1"/>
            <a:endParaRPr lang="zh-CN" altLang="en-US" strike="noStrike" noProof="1" dirty="0"/>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eaLnBrk="1" fontAlgn="base" hangingPunct="1"/>
            <a:endParaRPr lang="zh-CN" altLang="en-US" strike="noStrike" noProof="1" dirty="0"/>
          </a:p>
        </p:txBody>
      </p:sp>
      <p:sp>
        <p:nvSpPr>
          <p:cNvPr id="5" name="页脚占位符 4"/>
          <p:cNvSpPr>
            <a:spLocks noGrp="1"/>
          </p:cNvSpPr>
          <p:nvPr>
            <p:ph type="ftr" sz="quarter" idx="11"/>
          </p:nvPr>
        </p:nvSpPr>
        <p:spPr/>
        <p:txBody>
          <a:bodyPr/>
          <a:p>
            <a:pPr lvl="0" eaLnBrk="1" fontAlgn="base" hangingPunct="1"/>
            <a:endParaRPr lang="zh-CN" altLang="en-US" strike="noStrike" noProof="1" dirty="0"/>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274638"/>
            <a:ext cx="8070573"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eaLnBrk="1" fontAlgn="base" hangingPunct="1"/>
            <a:endParaRPr lang="zh-CN" altLang="en-US" strike="noStrike" noProof="1" dirty="0"/>
          </a:p>
        </p:txBody>
      </p:sp>
      <p:sp>
        <p:nvSpPr>
          <p:cNvPr id="5" name="页脚占位符 4"/>
          <p:cNvSpPr>
            <a:spLocks noGrp="1"/>
          </p:cNvSpPr>
          <p:nvPr>
            <p:ph type="ftr" sz="quarter" idx="11"/>
          </p:nvPr>
        </p:nvSpPr>
        <p:spPr/>
        <p:txBody>
          <a:bodyPr/>
          <a:p>
            <a:pPr lvl="0" eaLnBrk="1" fontAlgn="base" hangingPunct="1"/>
            <a:endParaRPr lang="zh-CN" altLang="en-US" strike="noStrike" noProof="1" dirty="0"/>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lvl="0" eaLnBrk="1" fontAlgn="base" hangingPunct="1"/>
            <a:endParaRPr lang="zh-CN" altLang="en-US" strike="noStrike" noProof="1" dirty="0"/>
          </a:p>
        </p:txBody>
      </p:sp>
      <p:sp>
        <p:nvSpPr>
          <p:cNvPr id="5" name="页脚占位符 4"/>
          <p:cNvSpPr>
            <a:spLocks noGrp="1"/>
          </p:cNvSpPr>
          <p:nvPr>
            <p:ph type="ftr" sz="quarter" idx="11"/>
          </p:nvPr>
        </p:nvSpPr>
        <p:spPr/>
        <p:txBody>
          <a:bodyPr/>
          <a:p>
            <a:pPr lvl="0" eaLnBrk="1" fontAlgn="base" hangingPunct="1"/>
            <a:endParaRPr lang="zh-CN" altLang="en-US" strike="noStrike" noProof="1" dirty="0"/>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eaLnBrk="1" fontAlgn="base" hangingPunct="1"/>
            <a:endParaRPr lang="zh-CN" altLang="en-US" strike="noStrike" noProof="1" dirty="0"/>
          </a:p>
        </p:txBody>
      </p:sp>
      <p:sp>
        <p:nvSpPr>
          <p:cNvPr id="5" name="页脚占位符 4"/>
          <p:cNvSpPr>
            <a:spLocks noGrp="1"/>
          </p:cNvSpPr>
          <p:nvPr>
            <p:ph type="ftr" sz="quarter" idx="11"/>
          </p:nvPr>
        </p:nvSpPr>
        <p:spPr/>
        <p:txBody>
          <a:bodyPr/>
          <a:p>
            <a:pPr lvl="0" eaLnBrk="1" fontAlgn="base" hangingPunct="1"/>
            <a:endParaRPr lang="zh-CN" altLang="en-US" strike="noStrike" noProof="1" dirty="0"/>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eaLnBrk="1" fontAlgn="base" hangingPunct="1"/>
            <a:endParaRPr lang="zh-CN" altLang="en-US" strike="noStrike" noProof="1" dirty="0"/>
          </a:p>
        </p:txBody>
      </p:sp>
      <p:sp>
        <p:nvSpPr>
          <p:cNvPr id="5" name="页脚占位符 4"/>
          <p:cNvSpPr>
            <a:spLocks noGrp="1"/>
          </p:cNvSpPr>
          <p:nvPr>
            <p:ph type="ftr" sz="quarter" idx="11"/>
          </p:nvPr>
        </p:nvSpPr>
        <p:spPr/>
        <p:txBody>
          <a:bodyPr/>
          <a:p>
            <a:pPr lvl="0" eaLnBrk="1" fontAlgn="base" hangingPunct="1"/>
            <a:endParaRPr lang="zh-CN" altLang="en-US" strike="noStrike" noProof="1" dirty="0"/>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376672"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05728" y="1600200"/>
            <a:ext cx="5376672"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eaLnBrk="1" fontAlgn="base" hangingPunct="1"/>
            <a:endParaRPr lang="zh-CN" altLang="en-US" strike="noStrike" noProof="1" dirty="0"/>
          </a:p>
        </p:txBody>
      </p:sp>
      <p:sp>
        <p:nvSpPr>
          <p:cNvPr id="6" name="页脚占位符 5"/>
          <p:cNvSpPr>
            <a:spLocks noGrp="1"/>
          </p:cNvSpPr>
          <p:nvPr>
            <p:ph type="ftr" sz="quarter" idx="11"/>
          </p:nvPr>
        </p:nvSpPr>
        <p:spPr/>
        <p:txBody>
          <a:bodyPr/>
          <a:p>
            <a:pPr lvl="0" eaLnBrk="1" fontAlgn="base" hangingPunct="1"/>
            <a:endParaRPr lang="zh-CN" altLang="en-US" strike="noStrike" noProof="1" dirty="0"/>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86775" y="1778438"/>
            <a:ext cx="487357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186775" y="2665379"/>
            <a:ext cx="4873575"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6939" y="1778438"/>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256939" y="2665379"/>
            <a:ext cx="4897576"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eaLnBrk="1" fontAlgn="base" hangingPunct="1"/>
            <a:endParaRPr lang="zh-CN" altLang="en-US" strike="noStrike" noProof="1" dirty="0"/>
          </a:p>
        </p:txBody>
      </p:sp>
      <p:sp>
        <p:nvSpPr>
          <p:cNvPr id="8" name="页脚占位符 7"/>
          <p:cNvSpPr>
            <a:spLocks noGrp="1"/>
          </p:cNvSpPr>
          <p:nvPr>
            <p:ph type="ftr" sz="quarter" idx="11"/>
          </p:nvPr>
        </p:nvSpPr>
        <p:spPr/>
        <p:txBody>
          <a:bodyPr/>
          <a:p>
            <a:pPr lvl="0" eaLnBrk="1" fontAlgn="base" hangingPunct="1"/>
            <a:endParaRPr lang="zh-CN" altLang="en-US" strike="noStrike" noProof="1" dirty="0"/>
          </a:p>
        </p:txBody>
      </p:sp>
      <p:sp>
        <p:nvSpPr>
          <p:cNvPr id="9" name="灯片编号占位符 8"/>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86775" y="1778438"/>
            <a:ext cx="487357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186775" y="2665379"/>
            <a:ext cx="4873575"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6939" y="1778438"/>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256939" y="2665379"/>
            <a:ext cx="4897576"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eaLnBrk="1" fontAlgn="base" hangingPunct="1"/>
            <a:endParaRPr lang="zh-CN" altLang="en-US" strike="noStrike" noProof="1" dirty="0"/>
          </a:p>
        </p:txBody>
      </p:sp>
      <p:sp>
        <p:nvSpPr>
          <p:cNvPr id="8" name="页脚占位符 7"/>
          <p:cNvSpPr>
            <a:spLocks noGrp="1"/>
          </p:cNvSpPr>
          <p:nvPr>
            <p:ph type="ftr" sz="quarter" idx="11"/>
          </p:nvPr>
        </p:nvSpPr>
        <p:spPr/>
        <p:txBody>
          <a:bodyPr/>
          <a:p>
            <a:pPr lvl="0" eaLnBrk="1" fontAlgn="base" hangingPunct="1"/>
            <a:endParaRPr lang="zh-CN" altLang="en-US" strike="noStrike" noProof="1" dirty="0"/>
          </a:p>
        </p:txBody>
      </p:sp>
      <p:sp>
        <p:nvSpPr>
          <p:cNvPr id="9" name="灯片编号占位符 8"/>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eaLnBrk="1" fontAlgn="base" hangingPunct="1"/>
            <a:endParaRPr lang="zh-CN" altLang="en-US" strike="noStrike" noProof="1" dirty="0"/>
          </a:p>
        </p:txBody>
      </p:sp>
      <p:sp>
        <p:nvSpPr>
          <p:cNvPr id="4" name="页脚占位符 3"/>
          <p:cNvSpPr>
            <a:spLocks noGrp="1"/>
          </p:cNvSpPr>
          <p:nvPr>
            <p:ph type="ftr" sz="quarter" idx="11"/>
          </p:nvPr>
        </p:nvSpPr>
        <p:spPr/>
        <p:txBody>
          <a:bodyPr/>
          <a:p>
            <a:pPr lvl="0" eaLnBrk="1" fontAlgn="base" hangingPunct="1"/>
            <a:endParaRPr lang="zh-CN" altLang="en-US" strike="noStrike" noProof="1" dirty="0"/>
          </a:p>
        </p:txBody>
      </p:sp>
      <p:sp>
        <p:nvSpPr>
          <p:cNvPr id="5" name="灯片编号占位符 4"/>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eaLnBrk="1" fontAlgn="base" hangingPunct="1"/>
            <a:endParaRPr lang="zh-CN" altLang="en-US" strike="noStrike" noProof="1" dirty="0"/>
          </a:p>
        </p:txBody>
      </p:sp>
      <p:sp>
        <p:nvSpPr>
          <p:cNvPr id="3" name="页脚占位符 2"/>
          <p:cNvSpPr>
            <a:spLocks noGrp="1"/>
          </p:cNvSpPr>
          <p:nvPr>
            <p:ph type="ftr" sz="quarter" idx="11"/>
          </p:nvPr>
        </p:nvSpPr>
        <p:spPr/>
        <p:txBody>
          <a:bodyPr/>
          <a:p>
            <a:pPr lvl="0" eaLnBrk="1" fontAlgn="base" hangingPunct="1"/>
            <a:endParaRPr lang="zh-CN" altLang="en-US" strike="noStrike" noProof="1" dirty="0"/>
          </a:p>
        </p:txBody>
      </p:sp>
      <p:sp>
        <p:nvSpPr>
          <p:cNvPr id="4" name="灯片编号占位符 3"/>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eaLnBrk="1" fontAlgn="base" hangingPunct="1"/>
            <a:endParaRPr lang="zh-CN" altLang="en-US" strike="noStrike" noProof="1" dirty="0"/>
          </a:p>
        </p:txBody>
      </p:sp>
      <p:sp>
        <p:nvSpPr>
          <p:cNvPr id="6" name="页脚占位符 5"/>
          <p:cNvSpPr>
            <a:spLocks noGrp="1"/>
          </p:cNvSpPr>
          <p:nvPr>
            <p:ph type="ftr" sz="quarter" idx="11"/>
          </p:nvPr>
        </p:nvSpPr>
        <p:spPr/>
        <p:txBody>
          <a:bodyPr/>
          <a:p>
            <a:pPr lvl="0" eaLnBrk="1" fontAlgn="base" hangingPunct="1"/>
            <a:endParaRPr lang="zh-CN" altLang="en-US" strike="noStrike" noProof="1" dirty="0"/>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eaLnBrk="1" fontAlgn="base" hangingPunct="1"/>
            <a:endParaRPr lang="zh-CN" altLang="en-US" strike="noStrike" noProof="1" dirty="0"/>
          </a:p>
        </p:txBody>
      </p:sp>
      <p:sp>
        <p:nvSpPr>
          <p:cNvPr id="6" name="页脚占位符 5"/>
          <p:cNvSpPr>
            <a:spLocks noGrp="1"/>
          </p:cNvSpPr>
          <p:nvPr>
            <p:ph type="ftr" sz="quarter" idx="11"/>
          </p:nvPr>
        </p:nvSpPr>
        <p:spPr/>
        <p:txBody>
          <a:bodyPr/>
          <a:p>
            <a:pPr lvl="0" eaLnBrk="1" fontAlgn="base" hangingPunct="1"/>
            <a:endParaRPr lang="zh-CN" altLang="en-US" strike="noStrike" noProof="1" dirty="0"/>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eaLnBrk="1" fontAlgn="base" hangingPunct="1"/>
            <a:endParaRPr lang="zh-CN" altLang="en-US" strike="noStrike" noProof="1" dirty="0"/>
          </a:p>
        </p:txBody>
      </p:sp>
      <p:sp>
        <p:nvSpPr>
          <p:cNvPr id="5" name="页脚占位符 4"/>
          <p:cNvSpPr>
            <a:spLocks noGrp="1"/>
          </p:cNvSpPr>
          <p:nvPr>
            <p:ph type="ftr" sz="quarter" idx="11"/>
          </p:nvPr>
        </p:nvSpPr>
        <p:spPr/>
        <p:txBody>
          <a:bodyPr/>
          <a:p>
            <a:pPr lvl="0" eaLnBrk="1" fontAlgn="base" hangingPunct="1"/>
            <a:endParaRPr lang="zh-CN" altLang="en-US" strike="noStrike" noProof="1" dirty="0"/>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274638"/>
            <a:ext cx="8070573"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eaLnBrk="1" fontAlgn="base" hangingPunct="1"/>
            <a:endParaRPr lang="zh-CN" altLang="en-US" strike="noStrike" noProof="1" dirty="0"/>
          </a:p>
        </p:txBody>
      </p:sp>
      <p:sp>
        <p:nvSpPr>
          <p:cNvPr id="5" name="页脚占位符 4"/>
          <p:cNvSpPr>
            <a:spLocks noGrp="1"/>
          </p:cNvSpPr>
          <p:nvPr>
            <p:ph type="ftr" sz="quarter" idx="11"/>
          </p:nvPr>
        </p:nvSpPr>
        <p:spPr/>
        <p:txBody>
          <a:bodyPr/>
          <a:p>
            <a:pPr lvl="0" eaLnBrk="1" fontAlgn="base" hangingPunct="1"/>
            <a:endParaRPr lang="zh-CN" altLang="en-US" strike="noStrike" noProof="1" dirty="0"/>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376672"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05728" y="1600200"/>
            <a:ext cx="5376672"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eaLnBrk="1" fontAlgn="base" hangingPunct="1"/>
            <a:endParaRPr lang="zh-CN" altLang="en-US" strike="noStrike" noProof="1" dirty="0"/>
          </a:p>
        </p:txBody>
      </p:sp>
      <p:sp>
        <p:nvSpPr>
          <p:cNvPr id="4" name="页脚占位符 3"/>
          <p:cNvSpPr>
            <a:spLocks noGrp="1"/>
          </p:cNvSpPr>
          <p:nvPr>
            <p:ph type="ftr" sz="quarter" idx="11"/>
          </p:nvPr>
        </p:nvSpPr>
        <p:spPr/>
        <p:txBody>
          <a:bodyPr/>
          <a:p>
            <a:pPr lvl="0" eaLnBrk="1" fontAlgn="base" hangingPunct="1"/>
            <a:endParaRPr lang="zh-CN" altLang="en-US" strike="noStrike" noProof="1" dirty="0"/>
          </a:p>
        </p:txBody>
      </p:sp>
      <p:sp>
        <p:nvSpPr>
          <p:cNvPr id="5" name="灯片编号占位符 4"/>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86775" y="1778438"/>
            <a:ext cx="487357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186775" y="2665379"/>
            <a:ext cx="4873575"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6939" y="1778438"/>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256939" y="2665379"/>
            <a:ext cx="4897576"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p>
        </p:txBody>
      </p:sp>
      <p:sp>
        <p:nvSpPr>
          <p:cNvPr id="8" name="页脚占位符 7"/>
          <p:cNvSpPr>
            <a:spLocks noGrp="1"/>
          </p:cNvSpPr>
          <p:nvPr>
            <p:ph type="ftr" sz="quarter" idx="11"/>
          </p:nvPr>
        </p:nvSpPr>
        <p:spPr/>
        <p:txBody>
          <a:bodyPr/>
          <a:p>
            <a:pPr lvl="0" fontAlgn="base"/>
            <a:endParaRPr lang="zh-CN" altLang="en-US" strike="noStrike" noProof="1" dirty="0"/>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p>
        </p:txBody>
      </p:sp>
      <p:sp>
        <p:nvSpPr>
          <p:cNvPr id="4" name="页脚占位符 3"/>
          <p:cNvSpPr>
            <a:spLocks noGrp="1"/>
          </p:cNvSpPr>
          <p:nvPr>
            <p:ph type="ftr" sz="quarter" idx="11"/>
          </p:nvPr>
        </p:nvSpPr>
        <p:spPr/>
        <p:txBody>
          <a:bodyPr/>
          <a:p>
            <a:pPr lvl="0" fontAlgn="base"/>
            <a:endParaRPr lang="zh-CN" altLang="en-US" strike="noStrike" noProof="1" dirty="0"/>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p>
        </p:txBody>
      </p:sp>
      <p:sp>
        <p:nvSpPr>
          <p:cNvPr id="3" name="页脚占位符 2"/>
          <p:cNvSpPr>
            <a:spLocks noGrp="1"/>
          </p:cNvSpPr>
          <p:nvPr>
            <p:ph type="ftr" sz="quarter" idx="11"/>
          </p:nvPr>
        </p:nvSpPr>
        <p:spPr/>
        <p:txBody>
          <a:bodyPr/>
          <a:p>
            <a:pPr lvl="0" fontAlgn="base"/>
            <a:endParaRPr lang="zh-CN" altLang="en-US" strike="noStrike" noProof="1" dirty="0"/>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274638"/>
            <a:ext cx="8070573"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gradFill rotWithShape="0">
          <a:gsLst>
            <a:gs pos="0">
              <a:srgbClr val="000058"/>
            </a:gs>
            <a:gs pos="100000">
              <a:schemeClr val="bg1"/>
            </a:gs>
          </a:gsLst>
          <a:lin ang="2700000" scaled="1"/>
          <a:tileRect/>
        </a:gradFill>
        <a:effectLst/>
      </p:bgPr>
    </p:bg>
    <p:spTree>
      <p:nvGrpSpPr>
        <p:cNvPr id="1" name=""/>
        <p:cNvGrpSpPr/>
        <p:nvPr/>
      </p:nvGrpSpPr>
      <p:grpSpPr/>
      <p:grpSp>
        <p:nvGrpSpPr>
          <p:cNvPr id="16386" name="组合 8193"/>
          <p:cNvGrpSpPr/>
          <p:nvPr/>
        </p:nvGrpSpPr>
        <p:grpSpPr>
          <a:xfrm>
            <a:off x="0" y="0"/>
            <a:ext cx="12192000" cy="6856413"/>
            <a:chOff x="0" y="0"/>
            <a:chExt cx="5760" cy="4319"/>
          </a:xfrm>
        </p:grpSpPr>
        <p:sp>
          <p:nvSpPr>
            <p:cNvPr id="14339" name="任意多边形 8194"/>
            <p:cNvSpPr/>
            <p:nvPr/>
          </p:nvSpPr>
          <p:spPr>
            <a:xfrm>
              <a:off x="0" y="12"/>
              <a:ext cx="5758" cy="3273"/>
            </a:xfrm>
            <a:custGeom>
              <a:avLst/>
              <a:gdLst/>
              <a:ahLst/>
              <a:cxnLst/>
              <a:pathLst>
                <a:path w="5740" h="3273">
                  <a:moveTo>
                    <a:pt x="3193" y="1816"/>
                  </a:moveTo>
                  <a:lnTo>
                    <a:pt x="0" y="0"/>
                  </a:lnTo>
                  <a:lnTo>
                    <a:pt x="0" y="522"/>
                  </a:lnTo>
                  <a:lnTo>
                    <a:pt x="3037" y="1978"/>
                  </a:lnTo>
                  <a:lnTo>
                    <a:pt x="5740" y="3273"/>
                  </a:lnTo>
                  <a:lnTo>
                    <a:pt x="5740" y="3267"/>
                  </a:lnTo>
                  <a:lnTo>
                    <a:pt x="3193" y="1816"/>
                  </a:lnTo>
                  <a:lnTo>
                    <a:pt x="3193" y="1816"/>
                  </a:lnTo>
                  <a:close/>
                </a:path>
              </a:pathLst>
            </a:custGeom>
            <a:gradFill rotWithShape="0">
              <a:gsLst>
                <a:gs pos="0">
                  <a:srgbClr val="000051"/>
                </a:gs>
                <a:gs pos="100000">
                  <a:schemeClr val="bg2"/>
                </a:gs>
              </a:gsLst>
              <a:lin ang="0" scaled="1"/>
              <a:tileRect/>
            </a:gra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14340" name="任意多边形 8195"/>
            <p:cNvSpPr/>
            <p:nvPr/>
          </p:nvSpPr>
          <p:spPr>
            <a:xfrm>
              <a:off x="149" y="0"/>
              <a:ext cx="5609" cy="3243"/>
            </a:xfrm>
            <a:custGeom>
              <a:avLst/>
              <a:gdLst/>
              <a:ahLst/>
              <a:cxnLst/>
              <a:pathLst>
                <a:path w="5591" h="3243">
                  <a:moveTo>
                    <a:pt x="3163" y="1714"/>
                  </a:moveTo>
                  <a:lnTo>
                    <a:pt x="431" y="0"/>
                  </a:lnTo>
                  <a:lnTo>
                    <a:pt x="0" y="0"/>
                  </a:lnTo>
                  <a:lnTo>
                    <a:pt x="3086" y="1786"/>
                  </a:lnTo>
                  <a:lnTo>
                    <a:pt x="5591" y="3243"/>
                  </a:lnTo>
                  <a:lnTo>
                    <a:pt x="5591" y="3237"/>
                  </a:lnTo>
                  <a:lnTo>
                    <a:pt x="3163" y="1714"/>
                  </a:lnTo>
                  <a:lnTo>
                    <a:pt x="3163" y="1714"/>
                  </a:lnTo>
                  <a:close/>
                </a:path>
              </a:pathLst>
            </a:custGeom>
            <a:gradFill rotWithShape="0">
              <a:gsLst>
                <a:gs pos="0">
                  <a:srgbClr val="00005D"/>
                </a:gs>
                <a:gs pos="100000">
                  <a:schemeClr val="bg1"/>
                </a:gs>
              </a:gsLst>
              <a:lin ang="2700000" scaled="1"/>
              <a:tileRect/>
            </a:gra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14341" name="任意多边形 8196"/>
            <p:cNvSpPr/>
            <p:nvPr/>
          </p:nvSpPr>
          <p:spPr>
            <a:xfrm>
              <a:off x="0" y="3433"/>
              <a:ext cx="4038" cy="191"/>
            </a:xfrm>
            <a:custGeom>
              <a:avLst/>
              <a:gdLst/>
              <a:ahLst/>
              <a:cxnLst/>
              <a:pathLst>
                <a:path w="4042" h="192">
                  <a:moveTo>
                    <a:pt x="0" y="156"/>
                  </a:moveTo>
                  <a:lnTo>
                    <a:pt x="4042" y="192"/>
                  </a:lnTo>
                  <a:lnTo>
                    <a:pt x="4042" y="144"/>
                  </a:lnTo>
                  <a:lnTo>
                    <a:pt x="0" y="0"/>
                  </a:lnTo>
                  <a:lnTo>
                    <a:pt x="0" y="156"/>
                  </a:lnTo>
                  <a:lnTo>
                    <a:pt x="0" y="156"/>
                  </a:lnTo>
                  <a:close/>
                </a:path>
              </a:pathLst>
            </a:custGeom>
            <a:gradFill rotWithShape="0">
              <a:gsLst>
                <a:gs pos="0">
                  <a:srgbClr val="000061"/>
                </a:gs>
                <a:gs pos="100000">
                  <a:schemeClr val="bg2"/>
                </a:gs>
              </a:gsLst>
              <a:lin ang="0" scaled="1"/>
              <a:tileRect/>
            </a:gra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14342" name="任意多边形 8197"/>
            <p:cNvSpPr/>
            <p:nvPr/>
          </p:nvSpPr>
          <p:spPr>
            <a:xfrm>
              <a:off x="4038" y="3577"/>
              <a:ext cx="1720" cy="65"/>
            </a:xfrm>
            <a:custGeom>
              <a:avLst/>
              <a:gdLst/>
              <a:ahLst/>
              <a:cxnLst/>
              <a:pathLst>
                <a:path w="1722" h="66">
                  <a:moveTo>
                    <a:pt x="1722" y="66"/>
                  </a:moveTo>
                  <a:lnTo>
                    <a:pt x="1722" y="60"/>
                  </a:lnTo>
                  <a:lnTo>
                    <a:pt x="0" y="0"/>
                  </a:lnTo>
                  <a:lnTo>
                    <a:pt x="0" y="48"/>
                  </a:lnTo>
                  <a:lnTo>
                    <a:pt x="1722" y="66"/>
                  </a:lnTo>
                  <a:lnTo>
                    <a:pt x="1722" y="66"/>
                  </a:lnTo>
                  <a:close/>
                </a:path>
              </a:pathLst>
            </a:custGeom>
            <a:gradFill rotWithShape="0">
              <a:gsLst>
                <a:gs pos="0">
                  <a:schemeClr val="bg2"/>
                </a:gs>
                <a:gs pos="100000">
                  <a:schemeClr val="bg1"/>
                </a:gs>
              </a:gsLst>
              <a:lin ang="0" scaled="1"/>
              <a:tileRect/>
            </a:gra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14343" name="任意多边形 8198"/>
            <p:cNvSpPr/>
            <p:nvPr/>
          </p:nvSpPr>
          <p:spPr>
            <a:xfrm>
              <a:off x="0" y="3726"/>
              <a:ext cx="4784" cy="329"/>
            </a:xfrm>
            <a:custGeom>
              <a:avLst/>
              <a:gdLst/>
              <a:ahLst/>
              <a:cxnLst/>
              <a:pathLst>
                <a:path w="4789" h="329">
                  <a:moveTo>
                    <a:pt x="0" y="329"/>
                  </a:moveTo>
                  <a:lnTo>
                    <a:pt x="4789" y="77"/>
                  </a:lnTo>
                  <a:lnTo>
                    <a:pt x="4789" y="0"/>
                  </a:lnTo>
                  <a:lnTo>
                    <a:pt x="0" y="107"/>
                  </a:lnTo>
                  <a:lnTo>
                    <a:pt x="0" y="329"/>
                  </a:lnTo>
                  <a:lnTo>
                    <a:pt x="0" y="329"/>
                  </a:lnTo>
                  <a:close/>
                </a:path>
              </a:pathLst>
            </a:custGeom>
            <a:gradFill rotWithShape="0">
              <a:gsLst>
                <a:gs pos="0">
                  <a:srgbClr val="00007D"/>
                </a:gs>
                <a:gs pos="100000">
                  <a:schemeClr val="bg1"/>
                </a:gs>
              </a:gsLst>
              <a:lin ang="0" scaled="1"/>
              <a:tileRect/>
            </a:gra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14344" name="任意多边形 8199"/>
            <p:cNvSpPr/>
            <p:nvPr/>
          </p:nvSpPr>
          <p:spPr>
            <a:xfrm>
              <a:off x="4784" y="3702"/>
              <a:ext cx="974" cy="101"/>
            </a:xfrm>
            <a:custGeom>
              <a:avLst/>
              <a:gdLst/>
              <a:ahLst/>
              <a:cxnLst/>
              <a:pathLst>
                <a:path w="975" h="101">
                  <a:moveTo>
                    <a:pt x="975" y="48"/>
                  </a:moveTo>
                  <a:lnTo>
                    <a:pt x="975" y="0"/>
                  </a:lnTo>
                  <a:lnTo>
                    <a:pt x="0" y="24"/>
                  </a:lnTo>
                  <a:lnTo>
                    <a:pt x="0" y="101"/>
                  </a:lnTo>
                  <a:lnTo>
                    <a:pt x="975" y="48"/>
                  </a:lnTo>
                  <a:lnTo>
                    <a:pt x="975" y="48"/>
                  </a:lnTo>
                  <a:close/>
                </a:path>
              </a:pathLst>
            </a:custGeom>
            <a:solidFill>
              <a:schemeClr val="bg1"/>
            </a:soli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14345" name="任意多边形 8200"/>
            <p:cNvSpPr/>
            <p:nvPr/>
          </p:nvSpPr>
          <p:spPr>
            <a:xfrm>
              <a:off x="3619" y="3815"/>
              <a:ext cx="2139" cy="198"/>
            </a:xfrm>
            <a:custGeom>
              <a:avLst/>
              <a:gdLst/>
              <a:ahLst/>
              <a:cxnLst/>
              <a:pathLst>
                <a:path w="2141" h="198">
                  <a:moveTo>
                    <a:pt x="2141" y="0"/>
                  </a:moveTo>
                  <a:lnTo>
                    <a:pt x="0" y="156"/>
                  </a:lnTo>
                  <a:lnTo>
                    <a:pt x="0" y="198"/>
                  </a:lnTo>
                  <a:lnTo>
                    <a:pt x="2141" y="0"/>
                  </a:lnTo>
                  <a:lnTo>
                    <a:pt x="2141" y="0"/>
                  </a:lnTo>
                  <a:close/>
                </a:path>
              </a:pathLst>
            </a:custGeom>
            <a:solidFill>
              <a:schemeClr val="bg1"/>
            </a:soli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14346" name="任意多边形 8201"/>
            <p:cNvSpPr/>
            <p:nvPr/>
          </p:nvSpPr>
          <p:spPr>
            <a:xfrm>
              <a:off x="0" y="3971"/>
              <a:ext cx="3619" cy="348"/>
            </a:xfrm>
            <a:custGeom>
              <a:avLst/>
              <a:gdLst/>
              <a:ahLst/>
              <a:cxnLst/>
              <a:pathLst>
                <a:path w="3623" h="348">
                  <a:moveTo>
                    <a:pt x="0" y="348"/>
                  </a:moveTo>
                  <a:lnTo>
                    <a:pt x="311" y="348"/>
                  </a:lnTo>
                  <a:lnTo>
                    <a:pt x="3623" y="42"/>
                  </a:lnTo>
                  <a:lnTo>
                    <a:pt x="3623" y="0"/>
                  </a:lnTo>
                  <a:lnTo>
                    <a:pt x="0" y="264"/>
                  </a:lnTo>
                  <a:lnTo>
                    <a:pt x="0" y="348"/>
                  </a:lnTo>
                  <a:lnTo>
                    <a:pt x="0" y="348"/>
                  </a:lnTo>
                  <a:close/>
                </a:path>
              </a:pathLst>
            </a:custGeom>
            <a:gradFill rotWithShape="0">
              <a:gsLst>
                <a:gs pos="0">
                  <a:srgbClr val="00006F"/>
                </a:gs>
                <a:gs pos="100000">
                  <a:schemeClr val="bg1"/>
                </a:gs>
              </a:gsLst>
              <a:lin ang="0" scaled="1"/>
              <a:tileRect/>
            </a:gra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14347" name="任意多边形 8202"/>
            <p:cNvSpPr/>
            <p:nvPr/>
          </p:nvSpPr>
          <p:spPr>
            <a:xfrm>
              <a:off x="2097" y="4043"/>
              <a:ext cx="2514" cy="276"/>
            </a:xfrm>
            <a:custGeom>
              <a:avLst/>
              <a:gdLst/>
              <a:ahLst/>
              <a:cxnLst/>
              <a:pathLst>
                <a:path w="2517" h="276">
                  <a:moveTo>
                    <a:pt x="2182" y="276"/>
                  </a:moveTo>
                  <a:lnTo>
                    <a:pt x="2517" y="204"/>
                  </a:lnTo>
                  <a:lnTo>
                    <a:pt x="2260" y="0"/>
                  </a:lnTo>
                  <a:lnTo>
                    <a:pt x="0" y="276"/>
                  </a:lnTo>
                  <a:lnTo>
                    <a:pt x="2182" y="276"/>
                  </a:lnTo>
                  <a:lnTo>
                    <a:pt x="2182" y="276"/>
                  </a:lnTo>
                  <a:close/>
                </a:path>
              </a:pathLst>
            </a:custGeom>
            <a:solidFill>
              <a:schemeClr val="bg1"/>
            </a:soli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14348" name="任意多边形 8203"/>
            <p:cNvSpPr/>
            <p:nvPr/>
          </p:nvSpPr>
          <p:spPr>
            <a:xfrm>
              <a:off x="4354" y="3869"/>
              <a:ext cx="1404" cy="378"/>
            </a:xfrm>
            <a:custGeom>
              <a:avLst/>
              <a:gdLst/>
              <a:ahLst/>
              <a:cxnLst/>
              <a:pathLst>
                <a:path w="1405" h="378">
                  <a:moveTo>
                    <a:pt x="1405" y="126"/>
                  </a:moveTo>
                  <a:lnTo>
                    <a:pt x="1405" y="0"/>
                  </a:lnTo>
                  <a:lnTo>
                    <a:pt x="0" y="174"/>
                  </a:lnTo>
                  <a:lnTo>
                    <a:pt x="257" y="378"/>
                  </a:lnTo>
                  <a:lnTo>
                    <a:pt x="1405" y="126"/>
                  </a:lnTo>
                  <a:lnTo>
                    <a:pt x="1405" y="126"/>
                  </a:lnTo>
                  <a:close/>
                </a:path>
              </a:pathLst>
            </a:custGeom>
            <a:gradFill rotWithShape="0">
              <a:gsLst>
                <a:gs pos="0">
                  <a:schemeClr val="bg1"/>
                </a:gs>
                <a:gs pos="100000">
                  <a:srgbClr val="08089C"/>
                </a:gs>
              </a:gsLst>
              <a:lin ang="0" scaled="1"/>
              <a:tileRect/>
            </a:gra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14349" name="任意多边形 8204"/>
            <p:cNvSpPr/>
            <p:nvPr/>
          </p:nvSpPr>
          <p:spPr>
            <a:xfrm>
              <a:off x="5030" y="3151"/>
              <a:ext cx="728" cy="240"/>
            </a:xfrm>
            <a:custGeom>
              <a:avLst/>
              <a:gdLst/>
              <a:ahLst/>
              <a:cxnLst/>
              <a:pathLst>
                <a:path w="729" h="240">
                  <a:moveTo>
                    <a:pt x="729" y="240"/>
                  </a:moveTo>
                  <a:lnTo>
                    <a:pt x="0" y="0"/>
                  </a:lnTo>
                  <a:lnTo>
                    <a:pt x="0" y="6"/>
                  </a:lnTo>
                  <a:lnTo>
                    <a:pt x="729" y="240"/>
                  </a:lnTo>
                  <a:lnTo>
                    <a:pt x="729" y="240"/>
                  </a:lnTo>
                  <a:close/>
                </a:path>
              </a:pathLst>
            </a:custGeom>
            <a:solidFill>
              <a:schemeClr val="bg1"/>
            </a:soli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14350" name="任意多边形 8205"/>
            <p:cNvSpPr/>
            <p:nvPr/>
          </p:nvSpPr>
          <p:spPr>
            <a:xfrm>
              <a:off x="0" y="1486"/>
              <a:ext cx="5030" cy="1671"/>
            </a:xfrm>
            <a:custGeom>
              <a:avLst/>
              <a:gdLst/>
              <a:ahLst/>
              <a:cxnLst/>
              <a:pathLst>
                <a:path w="5035" h="1672">
                  <a:moveTo>
                    <a:pt x="0" y="72"/>
                  </a:moveTo>
                  <a:lnTo>
                    <a:pt x="5035" y="1672"/>
                  </a:lnTo>
                  <a:lnTo>
                    <a:pt x="5035" y="1666"/>
                  </a:lnTo>
                  <a:lnTo>
                    <a:pt x="0" y="0"/>
                  </a:lnTo>
                  <a:lnTo>
                    <a:pt x="0" y="72"/>
                  </a:lnTo>
                  <a:lnTo>
                    <a:pt x="0" y="72"/>
                  </a:lnTo>
                  <a:close/>
                </a:path>
              </a:pathLst>
            </a:custGeom>
            <a:gradFill rotWithShape="0">
              <a:gsLst>
                <a:gs pos="0">
                  <a:srgbClr val="000053"/>
                </a:gs>
                <a:gs pos="100000">
                  <a:schemeClr val="bg1"/>
                </a:gs>
              </a:gsLst>
              <a:lin ang="2700000" scaled="1"/>
              <a:tileRect/>
            </a:gra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14351" name="任意多边形 8206"/>
            <p:cNvSpPr/>
            <p:nvPr/>
          </p:nvSpPr>
          <p:spPr>
            <a:xfrm>
              <a:off x="5030" y="3049"/>
              <a:ext cx="728" cy="318"/>
            </a:xfrm>
            <a:custGeom>
              <a:avLst/>
              <a:gdLst/>
              <a:ahLst/>
              <a:cxnLst/>
              <a:pathLst>
                <a:path w="729" h="318">
                  <a:moveTo>
                    <a:pt x="729" y="318"/>
                  </a:moveTo>
                  <a:lnTo>
                    <a:pt x="729" y="312"/>
                  </a:lnTo>
                  <a:lnTo>
                    <a:pt x="0" y="0"/>
                  </a:lnTo>
                  <a:lnTo>
                    <a:pt x="0" y="54"/>
                  </a:lnTo>
                  <a:lnTo>
                    <a:pt x="729" y="318"/>
                  </a:lnTo>
                  <a:lnTo>
                    <a:pt x="729" y="318"/>
                  </a:lnTo>
                  <a:close/>
                </a:path>
              </a:pathLst>
            </a:custGeom>
            <a:gradFill rotWithShape="0">
              <a:gsLst>
                <a:gs pos="0">
                  <a:schemeClr val="bg2"/>
                </a:gs>
                <a:gs pos="100000">
                  <a:schemeClr val="bg1"/>
                </a:gs>
              </a:gsLst>
              <a:lin ang="0" scaled="1"/>
              <a:tileRect/>
            </a:gra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14352" name="任意多边形 8207"/>
            <p:cNvSpPr/>
            <p:nvPr/>
          </p:nvSpPr>
          <p:spPr>
            <a:xfrm>
              <a:off x="0" y="916"/>
              <a:ext cx="5030" cy="2187"/>
            </a:xfrm>
            <a:custGeom>
              <a:avLst/>
              <a:gdLst/>
              <a:ahLst/>
              <a:cxnLst/>
              <a:pathLst>
                <a:path w="5035" h="2188">
                  <a:moveTo>
                    <a:pt x="0" y="396"/>
                  </a:moveTo>
                  <a:lnTo>
                    <a:pt x="5035" y="2188"/>
                  </a:lnTo>
                  <a:lnTo>
                    <a:pt x="5035" y="2134"/>
                  </a:lnTo>
                  <a:lnTo>
                    <a:pt x="0" y="0"/>
                  </a:lnTo>
                  <a:lnTo>
                    <a:pt x="0" y="396"/>
                  </a:lnTo>
                  <a:lnTo>
                    <a:pt x="0" y="396"/>
                  </a:lnTo>
                  <a:close/>
                </a:path>
              </a:pathLst>
            </a:custGeom>
            <a:gradFill rotWithShape="0">
              <a:gsLst>
                <a:gs pos="0">
                  <a:srgbClr val="000055"/>
                </a:gs>
                <a:gs pos="100000">
                  <a:schemeClr val="bg2"/>
                </a:gs>
              </a:gsLst>
              <a:lin ang="0" scaled="1"/>
              <a:tileRect/>
            </a:gra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14353" name="任意多边形 8208"/>
            <p:cNvSpPr/>
            <p:nvPr/>
          </p:nvSpPr>
          <p:spPr>
            <a:xfrm>
              <a:off x="2294" y="0"/>
              <a:ext cx="3159" cy="2725"/>
            </a:xfrm>
            <a:custGeom>
              <a:avLst/>
              <a:gdLst/>
              <a:ahLst/>
              <a:cxnLst/>
              <a:pathLst>
                <a:path w="3163" h="2727">
                  <a:moveTo>
                    <a:pt x="0" y="0"/>
                  </a:moveTo>
                  <a:lnTo>
                    <a:pt x="3145" y="2727"/>
                  </a:lnTo>
                  <a:lnTo>
                    <a:pt x="3163" y="2704"/>
                  </a:lnTo>
                  <a:lnTo>
                    <a:pt x="102" y="0"/>
                  </a:lnTo>
                  <a:lnTo>
                    <a:pt x="0" y="0"/>
                  </a:lnTo>
                  <a:lnTo>
                    <a:pt x="0" y="0"/>
                  </a:lnTo>
                  <a:close/>
                </a:path>
              </a:pathLst>
            </a:custGeom>
            <a:gradFill rotWithShape="0">
              <a:gsLst>
                <a:gs pos="0">
                  <a:srgbClr val="00006B"/>
                </a:gs>
                <a:gs pos="100000">
                  <a:schemeClr val="bg1"/>
                </a:gs>
              </a:gsLst>
              <a:lin ang="2700000" scaled="1"/>
              <a:tileRect/>
            </a:gra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14354" name="任意多边形 8209"/>
            <p:cNvSpPr/>
            <p:nvPr/>
          </p:nvSpPr>
          <p:spPr>
            <a:xfrm>
              <a:off x="5435" y="2702"/>
              <a:ext cx="323" cy="299"/>
            </a:xfrm>
            <a:custGeom>
              <a:avLst/>
              <a:gdLst/>
              <a:ahLst/>
              <a:cxnLst/>
              <a:pathLst>
                <a:path w="323" h="299">
                  <a:moveTo>
                    <a:pt x="323" y="299"/>
                  </a:moveTo>
                  <a:lnTo>
                    <a:pt x="323" y="263"/>
                  </a:lnTo>
                  <a:lnTo>
                    <a:pt x="18" y="0"/>
                  </a:lnTo>
                  <a:lnTo>
                    <a:pt x="0" y="23"/>
                  </a:lnTo>
                  <a:lnTo>
                    <a:pt x="323" y="299"/>
                  </a:lnTo>
                  <a:lnTo>
                    <a:pt x="323" y="299"/>
                  </a:lnTo>
                  <a:close/>
                </a:path>
              </a:pathLst>
            </a:custGeom>
            <a:gradFill rotWithShape="0">
              <a:gsLst>
                <a:gs pos="0">
                  <a:schemeClr val="bg1"/>
                </a:gs>
                <a:gs pos="100000">
                  <a:srgbClr val="0F0F9F"/>
                </a:gs>
              </a:gsLst>
              <a:lin ang="2700000" scaled="1"/>
              <a:tileRect/>
            </a:gra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14355" name="任意多边形 8210"/>
            <p:cNvSpPr/>
            <p:nvPr/>
          </p:nvSpPr>
          <p:spPr>
            <a:xfrm>
              <a:off x="5477" y="2588"/>
              <a:ext cx="281" cy="335"/>
            </a:xfrm>
            <a:custGeom>
              <a:avLst/>
              <a:gdLst/>
              <a:ahLst/>
              <a:cxnLst/>
              <a:pathLst>
                <a:path w="281" h="335">
                  <a:moveTo>
                    <a:pt x="281" y="335"/>
                  </a:moveTo>
                  <a:lnTo>
                    <a:pt x="281" y="173"/>
                  </a:lnTo>
                  <a:lnTo>
                    <a:pt x="96" y="0"/>
                  </a:lnTo>
                  <a:lnTo>
                    <a:pt x="0" y="90"/>
                  </a:lnTo>
                  <a:lnTo>
                    <a:pt x="281" y="335"/>
                  </a:lnTo>
                  <a:lnTo>
                    <a:pt x="281" y="335"/>
                  </a:lnTo>
                  <a:close/>
                </a:path>
              </a:pathLst>
            </a:custGeom>
            <a:solidFill>
              <a:schemeClr val="bg1"/>
            </a:soli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14356" name="任意多边形 8211"/>
            <p:cNvSpPr/>
            <p:nvPr/>
          </p:nvSpPr>
          <p:spPr>
            <a:xfrm>
              <a:off x="2454" y="0"/>
              <a:ext cx="3119" cy="2678"/>
            </a:xfrm>
            <a:custGeom>
              <a:avLst/>
              <a:gdLst/>
              <a:ahLst/>
              <a:cxnLst/>
              <a:pathLst>
                <a:path w="3122" h="2680">
                  <a:moveTo>
                    <a:pt x="0" y="0"/>
                  </a:moveTo>
                  <a:lnTo>
                    <a:pt x="3026" y="2680"/>
                  </a:lnTo>
                  <a:lnTo>
                    <a:pt x="3122" y="2590"/>
                  </a:lnTo>
                  <a:lnTo>
                    <a:pt x="383" y="0"/>
                  </a:lnTo>
                  <a:lnTo>
                    <a:pt x="0" y="0"/>
                  </a:lnTo>
                  <a:lnTo>
                    <a:pt x="0" y="0"/>
                  </a:lnTo>
                  <a:close/>
                </a:path>
              </a:pathLst>
            </a:custGeom>
            <a:gradFill rotWithShape="0">
              <a:gsLst>
                <a:gs pos="0">
                  <a:srgbClr val="000047"/>
                </a:gs>
                <a:gs pos="100000">
                  <a:schemeClr val="bg1"/>
                </a:gs>
              </a:gsLst>
              <a:lin ang="2700000" scaled="1"/>
              <a:tileRect/>
            </a:gra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14357" name="任意多边形 8212"/>
            <p:cNvSpPr/>
            <p:nvPr/>
          </p:nvSpPr>
          <p:spPr>
            <a:xfrm>
              <a:off x="5626" y="2534"/>
              <a:ext cx="132" cy="132"/>
            </a:xfrm>
            <a:custGeom>
              <a:avLst/>
              <a:gdLst/>
              <a:ahLst/>
              <a:cxnLst/>
              <a:pathLst>
                <a:path w="132" h="132">
                  <a:moveTo>
                    <a:pt x="132" y="132"/>
                  </a:moveTo>
                  <a:lnTo>
                    <a:pt x="0" y="0"/>
                  </a:lnTo>
                  <a:lnTo>
                    <a:pt x="0" y="0"/>
                  </a:lnTo>
                  <a:lnTo>
                    <a:pt x="132" y="132"/>
                  </a:lnTo>
                  <a:lnTo>
                    <a:pt x="132" y="132"/>
                  </a:lnTo>
                  <a:close/>
                </a:path>
              </a:pathLst>
            </a:custGeom>
            <a:solidFill>
              <a:srgbClr val="FF9999"/>
            </a:soli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14358" name="任意多边形 8213"/>
            <p:cNvSpPr/>
            <p:nvPr/>
          </p:nvSpPr>
          <p:spPr>
            <a:xfrm>
              <a:off x="3112" y="0"/>
              <a:ext cx="2514" cy="2534"/>
            </a:xfrm>
            <a:custGeom>
              <a:avLst/>
              <a:gdLst/>
              <a:ahLst/>
              <a:cxnLst/>
              <a:pathLst>
                <a:path w="2517" h="2536">
                  <a:moveTo>
                    <a:pt x="0" y="0"/>
                  </a:moveTo>
                  <a:lnTo>
                    <a:pt x="2517" y="2536"/>
                  </a:lnTo>
                  <a:lnTo>
                    <a:pt x="2517" y="2536"/>
                  </a:lnTo>
                  <a:lnTo>
                    <a:pt x="66" y="0"/>
                  </a:lnTo>
                  <a:lnTo>
                    <a:pt x="0" y="0"/>
                  </a:lnTo>
                  <a:lnTo>
                    <a:pt x="0" y="0"/>
                  </a:lnTo>
                  <a:close/>
                </a:path>
              </a:pathLst>
            </a:custGeom>
            <a:gradFill rotWithShape="0">
              <a:gsLst>
                <a:gs pos="0">
                  <a:srgbClr val="00004F"/>
                </a:gs>
                <a:gs pos="100000">
                  <a:schemeClr val="bg1"/>
                </a:gs>
              </a:gsLst>
              <a:lin ang="2700000" scaled="1"/>
              <a:tileRect/>
            </a:gra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14359" name="任意多边形 8214"/>
            <p:cNvSpPr/>
            <p:nvPr/>
          </p:nvSpPr>
          <p:spPr>
            <a:xfrm>
              <a:off x="3488" y="0"/>
              <a:ext cx="2198" cy="2480"/>
            </a:xfrm>
            <a:custGeom>
              <a:avLst/>
              <a:gdLst/>
              <a:ahLst/>
              <a:cxnLst/>
              <a:pathLst>
                <a:path w="2200" h="2482">
                  <a:moveTo>
                    <a:pt x="0" y="0"/>
                  </a:moveTo>
                  <a:lnTo>
                    <a:pt x="2188" y="2482"/>
                  </a:lnTo>
                  <a:lnTo>
                    <a:pt x="2200" y="2476"/>
                  </a:lnTo>
                  <a:lnTo>
                    <a:pt x="317" y="0"/>
                  </a:lnTo>
                  <a:lnTo>
                    <a:pt x="0" y="0"/>
                  </a:lnTo>
                  <a:lnTo>
                    <a:pt x="0" y="0"/>
                  </a:lnTo>
                  <a:close/>
                </a:path>
              </a:pathLst>
            </a:custGeom>
            <a:gradFill rotWithShape="0">
              <a:gsLst>
                <a:gs pos="0">
                  <a:srgbClr val="000065"/>
                </a:gs>
                <a:gs pos="100000">
                  <a:schemeClr val="bg2"/>
                </a:gs>
              </a:gsLst>
              <a:lin ang="5400000" scaled="1"/>
              <a:tileRect/>
            </a:gra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14360" name="任意多边形 8215"/>
            <p:cNvSpPr/>
            <p:nvPr/>
          </p:nvSpPr>
          <p:spPr>
            <a:xfrm>
              <a:off x="5674" y="2474"/>
              <a:ext cx="84" cy="96"/>
            </a:xfrm>
            <a:custGeom>
              <a:avLst/>
              <a:gdLst/>
              <a:ahLst/>
              <a:cxnLst/>
              <a:pathLst>
                <a:path w="84" h="96">
                  <a:moveTo>
                    <a:pt x="84" y="96"/>
                  </a:moveTo>
                  <a:lnTo>
                    <a:pt x="84" y="90"/>
                  </a:lnTo>
                  <a:lnTo>
                    <a:pt x="12" y="0"/>
                  </a:lnTo>
                  <a:lnTo>
                    <a:pt x="0" y="6"/>
                  </a:lnTo>
                  <a:lnTo>
                    <a:pt x="84" y="96"/>
                  </a:lnTo>
                  <a:lnTo>
                    <a:pt x="84" y="96"/>
                  </a:lnTo>
                  <a:close/>
                </a:path>
              </a:pathLst>
            </a:custGeom>
            <a:gradFill rotWithShape="0">
              <a:gsLst>
                <a:gs pos="0">
                  <a:schemeClr val="bg1"/>
                </a:gs>
                <a:gs pos="100000">
                  <a:srgbClr val="1717A2"/>
                </a:gs>
              </a:gsLst>
              <a:lin ang="2700000" scaled="1"/>
              <a:tileRect/>
            </a:gra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14361" name="任意多边形 8216"/>
            <p:cNvSpPr/>
            <p:nvPr/>
          </p:nvSpPr>
          <p:spPr>
            <a:xfrm>
              <a:off x="5603" y="850"/>
              <a:ext cx="155" cy="516"/>
            </a:xfrm>
            <a:custGeom>
              <a:avLst/>
              <a:gdLst/>
              <a:ahLst/>
              <a:cxnLst/>
              <a:pathLst>
                <a:path w="155" h="516">
                  <a:moveTo>
                    <a:pt x="155" y="516"/>
                  </a:moveTo>
                  <a:lnTo>
                    <a:pt x="155" y="204"/>
                  </a:lnTo>
                  <a:lnTo>
                    <a:pt x="77" y="0"/>
                  </a:lnTo>
                  <a:lnTo>
                    <a:pt x="0" y="192"/>
                  </a:lnTo>
                  <a:lnTo>
                    <a:pt x="155" y="516"/>
                  </a:lnTo>
                  <a:lnTo>
                    <a:pt x="155" y="516"/>
                  </a:lnTo>
                  <a:close/>
                </a:path>
              </a:pathLst>
            </a:custGeom>
            <a:solidFill>
              <a:schemeClr val="bg2"/>
            </a:soli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14362" name="任意多边形 8217"/>
            <p:cNvSpPr/>
            <p:nvPr/>
          </p:nvSpPr>
          <p:spPr>
            <a:xfrm>
              <a:off x="5107" y="0"/>
              <a:ext cx="573" cy="1042"/>
            </a:xfrm>
            <a:custGeom>
              <a:avLst/>
              <a:gdLst/>
              <a:ahLst/>
              <a:cxnLst/>
              <a:pathLst>
                <a:path w="574" h="1043">
                  <a:moveTo>
                    <a:pt x="0" y="0"/>
                  </a:moveTo>
                  <a:lnTo>
                    <a:pt x="497" y="1043"/>
                  </a:lnTo>
                  <a:lnTo>
                    <a:pt x="574" y="851"/>
                  </a:lnTo>
                  <a:lnTo>
                    <a:pt x="251" y="0"/>
                  </a:lnTo>
                  <a:lnTo>
                    <a:pt x="0" y="0"/>
                  </a:lnTo>
                  <a:lnTo>
                    <a:pt x="0" y="0"/>
                  </a:lnTo>
                  <a:close/>
                </a:path>
              </a:pathLst>
            </a:custGeom>
            <a:gradFill rotWithShape="0">
              <a:gsLst>
                <a:gs pos="0">
                  <a:srgbClr val="000055"/>
                </a:gs>
                <a:gs pos="100000">
                  <a:schemeClr val="bg2"/>
                </a:gs>
              </a:gsLst>
              <a:lin ang="5400000" scaled="1"/>
              <a:tileRect/>
            </a:gra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14363" name="任意多边形 8218"/>
            <p:cNvSpPr/>
            <p:nvPr/>
          </p:nvSpPr>
          <p:spPr>
            <a:xfrm>
              <a:off x="5411" y="0"/>
              <a:ext cx="341" cy="796"/>
            </a:xfrm>
            <a:custGeom>
              <a:avLst/>
              <a:gdLst/>
              <a:ahLst/>
              <a:cxnLst/>
              <a:pathLst>
                <a:path w="341" h="797">
                  <a:moveTo>
                    <a:pt x="144" y="0"/>
                  </a:moveTo>
                  <a:lnTo>
                    <a:pt x="0" y="0"/>
                  </a:lnTo>
                  <a:lnTo>
                    <a:pt x="287" y="797"/>
                  </a:lnTo>
                  <a:lnTo>
                    <a:pt x="341" y="653"/>
                  </a:lnTo>
                  <a:lnTo>
                    <a:pt x="144" y="0"/>
                  </a:lnTo>
                  <a:lnTo>
                    <a:pt x="144" y="0"/>
                  </a:lnTo>
                  <a:close/>
                </a:path>
              </a:pathLst>
            </a:custGeom>
            <a:gradFill rotWithShape="0">
              <a:gsLst>
                <a:gs pos="0">
                  <a:srgbClr val="000059"/>
                </a:gs>
                <a:gs pos="100000">
                  <a:schemeClr val="bg2"/>
                </a:gs>
              </a:gsLst>
              <a:lin ang="5400000" scaled="1"/>
              <a:tileRect/>
            </a:gra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14364" name="任意多边形 8219"/>
            <p:cNvSpPr/>
            <p:nvPr/>
          </p:nvSpPr>
          <p:spPr>
            <a:xfrm>
              <a:off x="5698" y="653"/>
              <a:ext cx="60" cy="311"/>
            </a:xfrm>
            <a:custGeom>
              <a:avLst/>
              <a:gdLst/>
              <a:ahLst/>
              <a:cxnLst/>
              <a:pathLst>
                <a:path w="60" h="312">
                  <a:moveTo>
                    <a:pt x="0" y="144"/>
                  </a:moveTo>
                  <a:lnTo>
                    <a:pt x="60" y="312"/>
                  </a:lnTo>
                  <a:lnTo>
                    <a:pt x="60" y="6"/>
                  </a:lnTo>
                  <a:lnTo>
                    <a:pt x="54" y="0"/>
                  </a:lnTo>
                  <a:lnTo>
                    <a:pt x="0" y="144"/>
                  </a:lnTo>
                  <a:lnTo>
                    <a:pt x="0" y="144"/>
                  </a:lnTo>
                  <a:close/>
                </a:path>
              </a:pathLst>
            </a:custGeom>
            <a:solidFill>
              <a:schemeClr val="bg2"/>
            </a:soli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14365" name="任意多边形 8220"/>
            <p:cNvSpPr/>
            <p:nvPr/>
          </p:nvSpPr>
          <p:spPr>
            <a:xfrm>
              <a:off x="2" y="1601"/>
              <a:ext cx="5752" cy="1864"/>
            </a:xfrm>
            <a:custGeom>
              <a:avLst/>
              <a:gdLst/>
              <a:ahLst/>
              <a:cxnLst/>
              <a:pathLst>
                <a:path w="5740" h="1864">
                  <a:moveTo>
                    <a:pt x="0" y="371"/>
                  </a:moveTo>
                  <a:lnTo>
                    <a:pt x="5740" y="1864"/>
                  </a:lnTo>
                  <a:lnTo>
                    <a:pt x="5740" y="1834"/>
                  </a:lnTo>
                  <a:lnTo>
                    <a:pt x="0" y="0"/>
                  </a:lnTo>
                  <a:lnTo>
                    <a:pt x="0" y="371"/>
                  </a:lnTo>
                  <a:lnTo>
                    <a:pt x="0" y="371"/>
                  </a:lnTo>
                  <a:close/>
                </a:path>
              </a:pathLst>
            </a:custGeom>
            <a:gradFill rotWithShape="0">
              <a:gsLst>
                <a:gs pos="0">
                  <a:srgbClr val="000061"/>
                </a:gs>
                <a:gs pos="100000">
                  <a:schemeClr val="bg1"/>
                </a:gs>
              </a:gsLst>
              <a:lin ang="2700000" scaled="1"/>
              <a:tileRect/>
            </a:gra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14366" name="任意多边形 8221"/>
            <p:cNvSpPr/>
            <p:nvPr/>
          </p:nvSpPr>
          <p:spPr>
            <a:xfrm>
              <a:off x="5754" y="3483"/>
              <a:ext cx="6" cy="6"/>
            </a:xfrm>
            <a:custGeom>
              <a:avLst/>
              <a:gdLst/>
              <a:ahLst/>
              <a:cxnLst/>
              <a:pathLst>
                <a:path w="6" h="6">
                  <a:moveTo>
                    <a:pt x="6" y="6"/>
                  </a:moveTo>
                  <a:lnTo>
                    <a:pt x="0" y="0"/>
                  </a:lnTo>
                  <a:lnTo>
                    <a:pt x="0" y="6"/>
                  </a:lnTo>
                  <a:lnTo>
                    <a:pt x="6" y="6"/>
                  </a:lnTo>
                  <a:lnTo>
                    <a:pt x="6" y="6"/>
                  </a:lnTo>
                  <a:close/>
                </a:path>
              </a:pathLst>
            </a:custGeom>
            <a:solidFill>
              <a:srgbClr val="18FF00"/>
            </a:soli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14367" name="任意多边形 8222"/>
            <p:cNvSpPr/>
            <p:nvPr/>
          </p:nvSpPr>
          <p:spPr>
            <a:xfrm>
              <a:off x="2" y="2152"/>
              <a:ext cx="5752" cy="1337"/>
            </a:xfrm>
            <a:custGeom>
              <a:avLst/>
              <a:gdLst/>
              <a:ahLst/>
              <a:cxnLst/>
              <a:pathLst>
                <a:path w="5740" h="1337">
                  <a:moveTo>
                    <a:pt x="0" y="366"/>
                  </a:moveTo>
                  <a:lnTo>
                    <a:pt x="5740" y="1337"/>
                  </a:lnTo>
                  <a:lnTo>
                    <a:pt x="5740" y="1331"/>
                  </a:lnTo>
                  <a:lnTo>
                    <a:pt x="0" y="0"/>
                  </a:lnTo>
                  <a:lnTo>
                    <a:pt x="0" y="366"/>
                  </a:lnTo>
                  <a:lnTo>
                    <a:pt x="0" y="366"/>
                  </a:lnTo>
                  <a:close/>
                </a:path>
              </a:pathLst>
            </a:custGeom>
            <a:gradFill rotWithShape="0">
              <a:gsLst>
                <a:gs pos="0">
                  <a:srgbClr val="00005D"/>
                </a:gs>
                <a:gs pos="100000">
                  <a:schemeClr val="bg1"/>
                </a:gs>
              </a:gsLst>
              <a:lin ang="2700000" scaled="1"/>
              <a:tileRect/>
            </a:gra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14368" name="任意多边形 8223"/>
            <p:cNvSpPr/>
            <p:nvPr/>
          </p:nvSpPr>
          <p:spPr>
            <a:xfrm>
              <a:off x="2" y="3177"/>
              <a:ext cx="5752" cy="414"/>
            </a:xfrm>
            <a:custGeom>
              <a:avLst/>
              <a:gdLst/>
              <a:ahLst/>
              <a:cxnLst/>
              <a:pathLst>
                <a:path w="5740" h="414">
                  <a:moveTo>
                    <a:pt x="0" y="48"/>
                  </a:moveTo>
                  <a:lnTo>
                    <a:pt x="5740" y="414"/>
                  </a:lnTo>
                  <a:lnTo>
                    <a:pt x="5740" y="402"/>
                  </a:lnTo>
                  <a:lnTo>
                    <a:pt x="0" y="0"/>
                  </a:lnTo>
                  <a:lnTo>
                    <a:pt x="0" y="48"/>
                  </a:lnTo>
                  <a:lnTo>
                    <a:pt x="0" y="48"/>
                  </a:lnTo>
                  <a:close/>
                </a:path>
              </a:pathLst>
            </a:custGeom>
            <a:gradFill rotWithShape="0">
              <a:gsLst>
                <a:gs pos="0">
                  <a:srgbClr val="000082"/>
                </a:gs>
                <a:gs pos="100000">
                  <a:schemeClr val="bg1"/>
                </a:gs>
              </a:gsLst>
              <a:lin ang="0" scaled="1"/>
              <a:tileRect/>
            </a:gra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14369" name="任意多边形 8224"/>
            <p:cNvSpPr/>
            <p:nvPr/>
          </p:nvSpPr>
          <p:spPr>
            <a:xfrm>
              <a:off x="1297" y="0"/>
              <a:ext cx="4457" cy="3177"/>
            </a:xfrm>
            <a:custGeom>
              <a:avLst/>
              <a:gdLst/>
              <a:ahLst/>
              <a:cxnLst/>
              <a:pathLst>
                <a:path w="4448" h="3177">
                  <a:moveTo>
                    <a:pt x="0" y="0"/>
                  </a:moveTo>
                  <a:lnTo>
                    <a:pt x="4448" y="3177"/>
                  </a:lnTo>
                  <a:lnTo>
                    <a:pt x="4448" y="3153"/>
                  </a:lnTo>
                  <a:lnTo>
                    <a:pt x="125" y="0"/>
                  </a:lnTo>
                  <a:lnTo>
                    <a:pt x="0" y="0"/>
                  </a:lnTo>
                  <a:lnTo>
                    <a:pt x="0" y="0"/>
                  </a:lnTo>
                  <a:close/>
                </a:path>
              </a:pathLst>
            </a:custGeom>
            <a:gradFill rotWithShape="0">
              <a:gsLst>
                <a:gs pos="0">
                  <a:srgbClr val="00004A"/>
                </a:gs>
                <a:gs pos="100000">
                  <a:schemeClr val="bg1"/>
                </a:gs>
              </a:gsLst>
              <a:lin ang="2700000" scaled="1"/>
              <a:tileRect/>
            </a:gra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14370" name="任意多边形 8225"/>
            <p:cNvSpPr/>
            <p:nvPr/>
          </p:nvSpPr>
          <p:spPr>
            <a:xfrm>
              <a:off x="3321" y="0"/>
              <a:ext cx="2433" cy="2614"/>
            </a:xfrm>
            <a:custGeom>
              <a:avLst/>
              <a:gdLst/>
              <a:ahLst/>
              <a:cxnLst/>
              <a:pathLst>
                <a:path w="2428" h="2614">
                  <a:moveTo>
                    <a:pt x="0" y="0"/>
                  </a:moveTo>
                  <a:lnTo>
                    <a:pt x="2428" y="2614"/>
                  </a:lnTo>
                  <a:lnTo>
                    <a:pt x="2428" y="2608"/>
                  </a:lnTo>
                  <a:lnTo>
                    <a:pt x="66" y="0"/>
                  </a:lnTo>
                  <a:lnTo>
                    <a:pt x="0" y="0"/>
                  </a:lnTo>
                  <a:lnTo>
                    <a:pt x="0" y="0"/>
                  </a:lnTo>
                  <a:close/>
                </a:path>
              </a:pathLst>
            </a:custGeom>
            <a:gradFill rotWithShape="0">
              <a:gsLst>
                <a:gs pos="0">
                  <a:srgbClr val="000082"/>
                </a:gs>
                <a:gs pos="100000">
                  <a:schemeClr val="bg1"/>
                </a:gs>
              </a:gsLst>
              <a:lin ang="2700000" scaled="1"/>
              <a:tileRect/>
            </a:gra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14371" name="任意多边形 8226"/>
            <p:cNvSpPr/>
            <p:nvPr/>
          </p:nvSpPr>
          <p:spPr>
            <a:xfrm>
              <a:off x="3950" y="0"/>
              <a:ext cx="1804" cy="2464"/>
            </a:xfrm>
            <a:custGeom>
              <a:avLst/>
              <a:gdLst/>
              <a:ahLst/>
              <a:cxnLst/>
              <a:pathLst>
                <a:path w="1800" h="2464">
                  <a:moveTo>
                    <a:pt x="485" y="0"/>
                  </a:moveTo>
                  <a:lnTo>
                    <a:pt x="0" y="0"/>
                  </a:lnTo>
                  <a:lnTo>
                    <a:pt x="1800" y="2464"/>
                  </a:lnTo>
                  <a:lnTo>
                    <a:pt x="1800" y="2248"/>
                  </a:lnTo>
                  <a:lnTo>
                    <a:pt x="1794" y="2248"/>
                  </a:lnTo>
                  <a:lnTo>
                    <a:pt x="485" y="0"/>
                  </a:lnTo>
                  <a:lnTo>
                    <a:pt x="485" y="0"/>
                  </a:lnTo>
                  <a:close/>
                </a:path>
              </a:pathLst>
            </a:custGeom>
            <a:gradFill rotWithShape="0">
              <a:gsLst>
                <a:gs pos="0">
                  <a:srgbClr val="000065"/>
                </a:gs>
                <a:gs pos="100000">
                  <a:schemeClr val="bg2"/>
                </a:gs>
              </a:gsLst>
              <a:lin ang="5400000" scaled="1"/>
              <a:tileRect/>
            </a:gra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14372" name="任意多边形 8227"/>
            <p:cNvSpPr/>
            <p:nvPr/>
          </p:nvSpPr>
          <p:spPr>
            <a:xfrm>
              <a:off x="4519" y="0"/>
              <a:ext cx="1235" cy="2074"/>
            </a:xfrm>
            <a:custGeom>
              <a:avLst/>
              <a:gdLst/>
              <a:ahLst/>
              <a:cxnLst/>
              <a:pathLst>
                <a:path w="1232" h="2074">
                  <a:moveTo>
                    <a:pt x="0" y="0"/>
                  </a:moveTo>
                  <a:lnTo>
                    <a:pt x="1232" y="2074"/>
                  </a:lnTo>
                  <a:lnTo>
                    <a:pt x="1232" y="2038"/>
                  </a:lnTo>
                  <a:lnTo>
                    <a:pt x="42" y="0"/>
                  </a:lnTo>
                  <a:lnTo>
                    <a:pt x="0" y="0"/>
                  </a:lnTo>
                  <a:lnTo>
                    <a:pt x="0" y="0"/>
                  </a:lnTo>
                  <a:close/>
                </a:path>
              </a:pathLst>
            </a:custGeom>
            <a:gradFill rotWithShape="0">
              <a:gsLst>
                <a:gs pos="0">
                  <a:srgbClr val="000058"/>
                </a:gs>
                <a:gs pos="100000">
                  <a:schemeClr val="bg1"/>
                </a:gs>
              </a:gsLst>
              <a:lin ang="2700000" scaled="1"/>
              <a:tileRect/>
            </a:gra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14373" name="任意多边形 8228"/>
            <p:cNvSpPr/>
            <p:nvPr/>
          </p:nvSpPr>
          <p:spPr>
            <a:xfrm>
              <a:off x="4694" y="0"/>
              <a:ext cx="1060" cy="1936"/>
            </a:xfrm>
            <a:custGeom>
              <a:avLst/>
              <a:gdLst/>
              <a:ahLst/>
              <a:cxnLst/>
              <a:pathLst>
                <a:path w="1058" h="1936">
                  <a:moveTo>
                    <a:pt x="0" y="0"/>
                  </a:moveTo>
                  <a:lnTo>
                    <a:pt x="1058" y="1936"/>
                  </a:lnTo>
                  <a:lnTo>
                    <a:pt x="1058" y="1930"/>
                  </a:lnTo>
                  <a:lnTo>
                    <a:pt x="54" y="0"/>
                  </a:lnTo>
                  <a:lnTo>
                    <a:pt x="0" y="0"/>
                  </a:lnTo>
                  <a:lnTo>
                    <a:pt x="0" y="0"/>
                  </a:lnTo>
                  <a:close/>
                </a:path>
              </a:pathLst>
            </a:custGeom>
            <a:gradFill rotWithShape="0">
              <a:gsLst>
                <a:gs pos="0">
                  <a:srgbClr val="00006F"/>
                </a:gs>
                <a:gs pos="100000">
                  <a:schemeClr val="bg1"/>
                </a:gs>
              </a:gsLst>
              <a:lin ang="2700000" scaled="1"/>
              <a:tileRect/>
            </a:gra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14374" name="任意多边形 8229"/>
            <p:cNvSpPr/>
            <p:nvPr/>
          </p:nvSpPr>
          <p:spPr>
            <a:xfrm>
              <a:off x="4981" y="0"/>
              <a:ext cx="773" cy="1487"/>
            </a:xfrm>
            <a:custGeom>
              <a:avLst/>
              <a:gdLst/>
              <a:ahLst/>
              <a:cxnLst/>
              <a:pathLst>
                <a:path w="771" h="1487">
                  <a:moveTo>
                    <a:pt x="771" y="1433"/>
                  </a:moveTo>
                  <a:lnTo>
                    <a:pt x="42" y="0"/>
                  </a:lnTo>
                  <a:lnTo>
                    <a:pt x="0" y="0"/>
                  </a:lnTo>
                  <a:lnTo>
                    <a:pt x="771" y="1487"/>
                  </a:lnTo>
                  <a:lnTo>
                    <a:pt x="771" y="1433"/>
                  </a:lnTo>
                  <a:lnTo>
                    <a:pt x="771" y="1433"/>
                  </a:lnTo>
                  <a:close/>
                </a:path>
              </a:pathLst>
            </a:custGeom>
            <a:gradFill rotWithShape="0">
              <a:gsLst>
                <a:gs pos="0">
                  <a:srgbClr val="000079"/>
                </a:gs>
                <a:gs pos="100000">
                  <a:schemeClr val="bg1"/>
                </a:gs>
              </a:gsLst>
              <a:lin ang="2700000" scaled="1"/>
              <a:tileRect/>
            </a:gra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grpSp>
          <p:nvGrpSpPr>
            <p:cNvPr id="16423" name="组合 8230"/>
            <p:cNvGrpSpPr/>
            <p:nvPr userDrawn="1"/>
          </p:nvGrpSpPr>
          <p:grpSpPr>
            <a:xfrm>
              <a:off x="0" y="1632"/>
              <a:ext cx="5758" cy="1858"/>
              <a:chOff x="0" y="0"/>
              <a:chExt cx="5758" cy="1858"/>
            </a:xfrm>
          </p:grpSpPr>
          <p:sp>
            <p:nvSpPr>
              <p:cNvPr id="14376" name="任意多边形 8231"/>
              <p:cNvSpPr/>
              <p:nvPr/>
            </p:nvSpPr>
            <p:spPr>
              <a:xfrm>
                <a:off x="0" y="0"/>
                <a:ext cx="3670" cy="1313"/>
              </a:xfrm>
              <a:custGeom>
                <a:avLst/>
                <a:gdLst/>
                <a:ahLst/>
                <a:cxnLst/>
                <a:pathLst>
                  <a:path w="3659" h="1313">
                    <a:moveTo>
                      <a:pt x="0" y="0"/>
                    </a:moveTo>
                    <a:lnTo>
                      <a:pt x="0" y="366"/>
                    </a:lnTo>
                    <a:lnTo>
                      <a:pt x="3635" y="1313"/>
                    </a:lnTo>
                    <a:lnTo>
                      <a:pt x="3647" y="1235"/>
                    </a:lnTo>
                    <a:lnTo>
                      <a:pt x="3659" y="1163"/>
                    </a:lnTo>
                    <a:lnTo>
                      <a:pt x="0" y="0"/>
                    </a:lnTo>
                    <a:lnTo>
                      <a:pt x="0" y="0"/>
                    </a:lnTo>
                    <a:close/>
                  </a:path>
                </a:pathLst>
              </a:custGeom>
              <a:gradFill rotWithShape="0">
                <a:gsLst>
                  <a:gs pos="0">
                    <a:srgbClr val="00006F"/>
                  </a:gs>
                  <a:gs pos="100000">
                    <a:schemeClr val="bg1"/>
                  </a:gs>
                </a:gsLst>
                <a:lin ang="0" scaled="1"/>
                <a:tileRect/>
              </a:gra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14377" name="任意多边形 8232"/>
              <p:cNvSpPr/>
              <p:nvPr/>
            </p:nvSpPr>
            <p:spPr>
              <a:xfrm>
                <a:off x="3646" y="1163"/>
                <a:ext cx="2112" cy="695"/>
              </a:xfrm>
              <a:custGeom>
                <a:avLst/>
                <a:gdLst/>
                <a:ahLst/>
                <a:cxnLst/>
                <a:pathLst>
                  <a:path w="2105" h="695">
                    <a:moveTo>
                      <a:pt x="2105" y="665"/>
                    </a:moveTo>
                    <a:lnTo>
                      <a:pt x="24" y="0"/>
                    </a:lnTo>
                    <a:lnTo>
                      <a:pt x="12" y="72"/>
                    </a:lnTo>
                    <a:lnTo>
                      <a:pt x="0" y="150"/>
                    </a:lnTo>
                    <a:lnTo>
                      <a:pt x="2105" y="695"/>
                    </a:lnTo>
                    <a:lnTo>
                      <a:pt x="2105" y="665"/>
                    </a:lnTo>
                    <a:lnTo>
                      <a:pt x="2105" y="665"/>
                    </a:lnTo>
                    <a:close/>
                  </a:path>
                </a:pathLst>
              </a:custGeom>
              <a:gradFill rotWithShape="0">
                <a:gsLst>
                  <a:gs pos="0">
                    <a:schemeClr val="bg1"/>
                  </a:gs>
                  <a:gs pos="100000">
                    <a:srgbClr val="1717A2"/>
                  </a:gs>
                </a:gsLst>
                <a:lin ang="0" scaled="1"/>
                <a:tileRect/>
              </a:gra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grpSp>
      </p:grpSp>
      <p:sp>
        <p:nvSpPr>
          <p:cNvPr id="8234" name="标题 8233"/>
          <p:cNvSpPr>
            <a:spLocks noGrp="1"/>
          </p:cNvSpPr>
          <p:nvPr>
            <p:ph type="ctrTitle" sz="quarter"/>
          </p:nvPr>
        </p:nvSpPr>
        <p:spPr>
          <a:xfrm>
            <a:off x="609600" y="1600200"/>
            <a:ext cx="10972800" cy="1828800"/>
          </a:xfrm>
          <a:prstGeom prst="rect">
            <a:avLst/>
          </a:prstGeom>
          <a:noFill/>
          <a:ln w="9525">
            <a:noFill/>
          </a:ln>
        </p:spPr>
        <p:txBody>
          <a:bodyPr anchor="ctr"/>
          <a:lstStyle>
            <a:lvl1pPr lvl="0">
              <a:defRPr sz="4800" kern="1200">
                <a:effectLst>
                  <a:outerShdw blurRad="38100" dist="38100" dir="2700000" algn="tl">
                    <a:srgbClr val="000000">
                      <a:alpha val="43137"/>
                    </a:srgbClr>
                  </a:outerShdw>
                </a:effectLst>
              </a:defRPr>
            </a:lvl1pPr>
          </a:lstStyle>
          <a:p>
            <a:pPr lvl="0" fontAlgn="base"/>
            <a:r>
              <a:rPr lang="zh-CN" altLang="en-US" strike="noStrike" noProof="1"/>
              <a:t>单击此处编辑母版标题样式</a:t>
            </a:r>
            <a:endParaRPr lang="zh-CN" altLang="en-US" strike="noStrike" noProof="1"/>
          </a:p>
        </p:txBody>
      </p:sp>
      <p:sp>
        <p:nvSpPr>
          <p:cNvPr id="8235" name="副标题 8234"/>
          <p:cNvSpPr>
            <a:spLocks noGrp="1"/>
          </p:cNvSpPr>
          <p:nvPr>
            <p:ph type="subTitle" sz="quarter" idx="1"/>
          </p:nvPr>
        </p:nvSpPr>
        <p:spPr>
          <a:xfrm>
            <a:off x="1828800" y="3886200"/>
            <a:ext cx="8534400" cy="1752600"/>
          </a:xfrm>
          <a:prstGeom prst="rect">
            <a:avLst/>
          </a:prstGeom>
          <a:noFill/>
          <a:ln w="9525">
            <a:noFill/>
          </a:ln>
        </p:spPr>
        <p:txBody>
          <a:bodyPr anchor="t"/>
          <a:lstStyle>
            <a:lvl1pPr marL="0" lvl="0" indent="0" algn="ctr">
              <a:buNone/>
              <a:defRPr sz="3600" kern="1200">
                <a:effectLst>
                  <a:outerShdw blurRad="38100" dist="38100" dir="2700000" algn="tl">
                    <a:srgbClr val="000000">
                      <a:alpha val="43137"/>
                    </a:srgbClr>
                  </a:outerShdw>
                </a:effectLst>
              </a:defRPr>
            </a:lvl1pPr>
            <a:lvl2pPr marL="457200" lvl="1" indent="-457200" algn="ctr">
              <a:buNone/>
              <a:defRPr sz="3600" kern="1200"/>
            </a:lvl2pPr>
            <a:lvl3pPr marL="914400" lvl="2" indent="-914400" algn="ctr">
              <a:buNone/>
              <a:defRPr sz="3600" kern="1200"/>
            </a:lvl3pPr>
            <a:lvl4pPr marL="1371600" lvl="3" indent="-1371600" algn="ctr">
              <a:buNone/>
              <a:defRPr sz="3600" kern="1200"/>
            </a:lvl4pPr>
            <a:lvl5pPr marL="1828800" lvl="4" indent="-1828800" algn="ctr">
              <a:buNone/>
              <a:defRPr sz="3600" kern="1200"/>
            </a:lvl5pPr>
          </a:lstStyle>
          <a:p>
            <a:pPr lvl="0" fontAlgn="base"/>
            <a:r>
              <a:rPr lang="zh-CN" altLang="en-US" strike="noStrike" noProof="1"/>
              <a:t>单击此处编辑母版副标题样式</a:t>
            </a:r>
            <a:endParaRPr lang="zh-CN" altLang="en-US" strike="noStrike" noProof="1"/>
          </a:p>
        </p:txBody>
      </p:sp>
      <p:sp>
        <p:nvSpPr>
          <p:cNvPr id="8236" name="日期占位符 8235"/>
          <p:cNvSpPr>
            <a:spLocks noGrp="1"/>
          </p:cNvSpPr>
          <p:nvPr>
            <p:ph type="dt" sz="quarter" idx="2"/>
          </p:nvPr>
        </p:nvSpPr>
        <p:spPr>
          <a:xfrm>
            <a:off x="609600" y="6243638"/>
            <a:ext cx="2844800" cy="457200"/>
          </a:xfrm>
          <a:prstGeom prst="rect">
            <a:avLst/>
          </a:prstGeom>
          <a:noFill/>
          <a:ln w="9525">
            <a:noFill/>
          </a:ln>
        </p:spPr>
        <p:txBody>
          <a:bodyPr anchor="b"/>
          <a:lstStyle>
            <a:lvl1pPr>
              <a:defRPr>
                <a:effectLst>
                  <a:outerShdw blurRad="38100" dist="38100" dir="2700000" algn="tl">
                    <a:srgbClr val="000000">
                      <a:alpha val="43137"/>
                    </a:srgbClr>
                  </a:outerShdw>
                </a:effectLst>
              </a:defRPr>
            </a:lvl1pPr>
          </a:lstStyle>
          <a:p>
            <a:pPr fontAlgn="base"/>
            <a:endParaRPr lang="zh-CN" altLang="en-US" strike="noStrike" noProof="1" dirty="0"/>
          </a:p>
        </p:txBody>
      </p:sp>
      <p:sp>
        <p:nvSpPr>
          <p:cNvPr id="8237" name="页脚占位符 8236"/>
          <p:cNvSpPr>
            <a:spLocks noGrp="1"/>
          </p:cNvSpPr>
          <p:nvPr>
            <p:ph type="ftr" sz="quarter" idx="3"/>
          </p:nvPr>
        </p:nvSpPr>
        <p:spPr>
          <a:xfrm>
            <a:off x="4165600" y="6248400"/>
            <a:ext cx="3860800" cy="457200"/>
          </a:xfrm>
          <a:prstGeom prst="rect">
            <a:avLst/>
          </a:prstGeom>
          <a:noFill/>
          <a:ln w="9525">
            <a:noFill/>
          </a:ln>
        </p:spPr>
        <p:txBody>
          <a:bodyPr anchor="b"/>
          <a:lstStyle>
            <a:lvl1pPr>
              <a:defRPr>
                <a:effectLst>
                  <a:outerShdw blurRad="38100" dist="38100" dir="2700000" algn="tl">
                    <a:srgbClr val="000000">
                      <a:alpha val="43137"/>
                    </a:srgbClr>
                  </a:outerShdw>
                </a:effectLst>
              </a:defRPr>
            </a:lvl1pPr>
          </a:lstStyle>
          <a:p>
            <a:pPr fontAlgn="base"/>
            <a:endParaRPr lang="zh-CN" altLang="en-US" strike="noStrike" noProof="1" dirty="0"/>
          </a:p>
        </p:txBody>
      </p:sp>
      <p:sp>
        <p:nvSpPr>
          <p:cNvPr id="8238" name="灯片编号占位符 8237"/>
          <p:cNvSpPr>
            <a:spLocks noGrp="1"/>
          </p:cNvSpPr>
          <p:nvPr>
            <p:ph type="sldNum" sz="quarter" idx="4"/>
          </p:nvPr>
        </p:nvSpPr>
        <p:spPr>
          <a:xfrm>
            <a:off x="8737600" y="6243638"/>
            <a:ext cx="2844800" cy="457200"/>
          </a:xfrm>
          <a:prstGeom prst="rect">
            <a:avLst/>
          </a:prstGeom>
          <a:noFill/>
          <a:ln w="9525">
            <a:noFill/>
          </a:ln>
        </p:spPr>
        <p:txBody>
          <a:bodyPr anchor="b"/>
          <a:lstStyle>
            <a:lvl1pPr>
              <a:defRPr>
                <a:effectLst>
                  <a:outerShdw blurRad="38100" dist="38100" dir="2700000" algn="tl">
                    <a:srgbClr val="000000">
                      <a:alpha val="43137"/>
                    </a:srgbClr>
                  </a:outerShdw>
                </a:effectLst>
              </a:defRPr>
            </a:lvl1pPr>
          </a:lstStyle>
          <a:p>
            <a:pPr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bg>
      <p:bgPr>
        <a:gradFill rotWithShape="0">
          <a:gsLst>
            <a:gs pos="0">
              <a:srgbClr val="000058"/>
            </a:gs>
            <a:gs pos="100000">
              <a:schemeClr val="bg1"/>
            </a:gs>
          </a:gsLst>
          <a:lin ang="2700000" scaled="1"/>
          <a:tileRect/>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effectLst>
                  <a:outerShdw blurRad="38100" dist="38100" dir="2700000" algn="tl">
                    <a:srgbClr val="000000">
                      <a:alpha val="43137"/>
                    </a:srgbClr>
                  </a:outerShdw>
                </a:effectLst>
              </a:defRPr>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lvl1pPr>
              <a:defRPr>
                <a:effectLst>
                  <a:outerShdw blurRad="38100" dist="38100" dir="2700000" algn="tl">
                    <a:srgbClr val="000000">
                      <a:alpha val="43137"/>
                    </a:srgbClr>
                  </a:outerShdw>
                </a:effectLst>
              </a:defRPr>
            </a:lvl1pPr>
            <a:lvl2pPr>
              <a:defRPr>
                <a:effectLst>
                  <a:outerShdw blurRad="38100" dist="38100" dir="2700000" algn="tl">
                    <a:srgbClr val="000000">
                      <a:alpha val="43137"/>
                    </a:srgbClr>
                  </a:outerShdw>
                </a:effectLst>
              </a:defRPr>
            </a:lvl2pPr>
            <a:lvl3pPr>
              <a:defRPr>
                <a:effectLst>
                  <a:outerShdw blurRad="38100" dist="38100" dir="2700000" algn="tl">
                    <a:srgbClr val="000000">
                      <a:alpha val="43137"/>
                    </a:srgbClr>
                  </a:outerShdw>
                </a:effectLst>
              </a:defRPr>
            </a:lvl3pPr>
            <a:lvl4pPr>
              <a:defRPr>
                <a:effectLst>
                  <a:outerShdw blurRad="38100" dist="38100" dir="2700000" algn="tl">
                    <a:srgbClr val="000000">
                      <a:alpha val="43137"/>
                    </a:srgbClr>
                  </a:outerShdw>
                </a:effectLst>
              </a:defRPr>
            </a:lvl4pPr>
            <a:lvl5pPr>
              <a:defRPr>
                <a:effectLst>
                  <a:outerShdw blurRad="38100" dist="38100" dir="2700000" algn="tl">
                    <a:srgbClr val="000000">
                      <a:alpha val="43137"/>
                    </a:srgbClr>
                  </a:outerShdw>
                </a:effectLst>
              </a:defRPr>
            </a:lvl5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a:xfrm>
            <a:off x="609600" y="6243638"/>
            <a:ext cx="2844800" cy="457200"/>
          </a:xfrm>
          <a:prstGeom prst="rect">
            <a:avLst/>
          </a:prstGeom>
          <a:noFill/>
          <a:ln w="9525">
            <a:noFill/>
          </a:ln>
        </p:spPr>
        <p:txBody>
          <a:bodyPr anchor="b"/>
          <a:lstStyle>
            <a:lvl1pPr>
              <a:defRPr>
                <a:effectLst>
                  <a:outerShdw blurRad="38100" dist="38100" dir="2700000" algn="tl">
                    <a:srgbClr val="000000">
                      <a:alpha val="43137"/>
                    </a:srgbClr>
                  </a:outerShdw>
                </a:effectLst>
              </a:defRPr>
            </a:lvl1pPr>
          </a:lstStyle>
          <a:p>
            <a:pPr fontAlgn="base"/>
            <a:endParaRPr lang="zh-CN" altLang="en-US" strike="noStrike" noProof="1" dirty="0"/>
          </a:p>
        </p:txBody>
      </p:sp>
      <p:sp>
        <p:nvSpPr>
          <p:cNvPr id="5" name="页脚占位符 4"/>
          <p:cNvSpPr>
            <a:spLocks noGrp="1"/>
          </p:cNvSpPr>
          <p:nvPr>
            <p:ph type="ftr" sz="quarter" idx="11"/>
          </p:nvPr>
        </p:nvSpPr>
        <p:spPr>
          <a:xfrm>
            <a:off x="4165600" y="6248400"/>
            <a:ext cx="3860800" cy="457200"/>
          </a:xfrm>
          <a:prstGeom prst="rect">
            <a:avLst/>
          </a:prstGeom>
          <a:noFill/>
          <a:ln w="9525">
            <a:noFill/>
          </a:ln>
        </p:spPr>
        <p:txBody>
          <a:bodyPr anchor="b"/>
          <a:lstStyle>
            <a:lvl1pPr>
              <a:defRPr>
                <a:effectLst>
                  <a:outerShdw blurRad="38100" dist="38100" dir="2700000" algn="tl">
                    <a:srgbClr val="000000">
                      <a:alpha val="43137"/>
                    </a:srgbClr>
                  </a:outerShdw>
                </a:effectLst>
              </a:defRPr>
            </a:lvl1pPr>
          </a:lstStyle>
          <a:p>
            <a:pPr fontAlgn="base"/>
            <a:endParaRPr lang="zh-CN" altLang="en-US" strike="noStrike" noProof="1" dirty="0"/>
          </a:p>
        </p:txBody>
      </p:sp>
      <p:sp>
        <p:nvSpPr>
          <p:cNvPr id="6" name="灯片编号占位符 5"/>
          <p:cNvSpPr>
            <a:spLocks noGrp="1"/>
          </p:cNvSpPr>
          <p:nvPr>
            <p:ph type="sldNum" sz="quarter" idx="12"/>
          </p:nvPr>
        </p:nvSpPr>
        <p:spPr>
          <a:xfrm>
            <a:off x="8737600" y="6243638"/>
            <a:ext cx="2844800" cy="457200"/>
          </a:xfrm>
          <a:prstGeom prst="rect">
            <a:avLst/>
          </a:prstGeom>
          <a:noFill/>
          <a:ln w="9525">
            <a:noFill/>
          </a:ln>
        </p:spPr>
        <p:txBody>
          <a:bodyPr anchor="b"/>
          <a:lstStyle>
            <a:lvl1pPr>
              <a:defRPr>
                <a:effectLst>
                  <a:outerShdw blurRad="38100" dist="38100" dir="2700000" algn="tl">
                    <a:srgbClr val="000000">
                      <a:alpha val="43137"/>
                    </a:srgbClr>
                  </a:outerShdw>
                </a:effectLst>
              </a:defRPr>
            </a:lvl1pPr>
          </a:lstStyle>
          <a:p>
            <a:pPr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bg>
      <p:bgPr>
        <a:gradFill rotWithShape="0">
          <a:gsLst>
            <a:gs pos="0">
              <a:srgbClr val="000058"/>
            </a:gs>
            <a:gs pos="100000">
              <a:schemeClr val="bg1"/>
            </a:gs>
          </a:gsLst>
          <a:lin ang="2700000" scaled="1"/>
          <a:tileRect/>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effectLst>
                  <a:outerShdw blurRad="38100" dist="38100" dir="2700000" algn="tl">
                    <a:srgbClr val="000000">
                      <a:alpha val="43137"/>
                    </a:srgbClr>
                  </a:outerShdw>
                </a:effectLst>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effectLst>
                  <a:outerShdw blurRad="38100" dist="38100" dir="2700000" algn="tl">
                    <a:srgbClr val="000000">
                      <a:alpha val="43137"/>
                    </a:srgbClr>
                  </a:outerShdw>
                </a:effectLs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a:xfrm>
            <a:off x="609600" y="6243638"/>
            <a:ext cx="2844800" cy="457200"/>
          </a:xfrm>
          <a:prstGeom prst="rect">
            <a:avLst/>
          </a:prstGeom>
          <a:noFill/>
          <a:ln w="9525">
            <a:noFill/>
          </a:ln>
        </p:spPr>
        <p:txBody>
          <a:bodyPr anchor="b"/>
          <a:lstStyle>
            <a:lvl1pPr>
              <a:defRPr>
                <a:effectLst>
                  <a:outerShdw blurRad="38100" dist="38100" dir="2700000" algn="tl">
                    <a:srgbClr val="000000">
                      <a:alpha val="43137"/>
                    </a:srgbClr>
                  </a:outerShdw>
                </a:effectLst>
              </a:defRPr>
            </a:lvl1pPr>
          </a:lstStyle>
          <a:p>
            <a:pPr fontAlgn="base"/>
            <a:endParaRPr lang="zh-CN" altLang="en-US" strike="noStrike" noProof="1" dirty="0"/>
          </a:p>
        </p:txBody>
      </p:sp>
      <p:sp>
        <p:nvSpPr>
          <p:cNvPr id="5" name="页脚占位符 4"/>
          <p:cNvSpPr>
            <a:spLocks noGrp="1"/>
          </p:cNvSpPr>
          <p:nvPr>
            <p:ph type="ftr" sz="quarter" idx="11"/>
          </p:nvPr>
        </p:nvSpPr>
        <p:spPr>
          <a:xfrm>
            <a:off x="4165600" y="6248400"/>
            <a:ext cx="3860800" cy="457200"/>
          </a:xfrm>
          <a:prstGeom prst="rect">
            <a:avLst/>
          </a:prstGeom>
          <a:noFill/>
          <a:ln w="9525">
            <a:noFill/>
          </a:ln>
        </p:spPr>
        <p:txBody>
          <a:bodyPr anchor="b"/>
          <a:lstStyle>
            <a:lvl1pPr>
              <a:defRPr>
                <a:effectLst>
                  <a:outerShdw blurRad="38100" dist="38100" dir="2700000" algn="tl">
                    <a:srgbClr val="000000">
                      <a:alpha val="43137"/>
                    </a:srgbClr>
                  </a:outerShdw>
                </a:effectLst>
              </a:defRPr>
            </a:lvl1pPr>
          </a:lstStyle>
          <a:p>
            <a:pPr fontAlgn="base"/>
            <a:endParaRPr lang="zh-CN" altLang="en-US" strike="noStrike" noProof="1" dirty="0"/>
          </a:p>
        </p:txBody>
      </p:sp>
      <p:sp>
        <p:nvSpPr>
          <p:cNvPr id="6" name="灯片编号占位符 5"/>
          <p:cNvSpPr>
            <a:spLocks noGrp="1"/>
          </p:cNvSpPr>
          <p:nvPr>
            <p:ph type="sldNum" sz="quarter" idx="12"/>
          </p:nvPr>
        </p:nvSpPr>
        <p:spPr>
          <a:xfrm>
            <a:off x="8737600" y="6243638"/>
            <a:ext cx="2844800" cy="457200"/>
          </a:xfrm>
          <a:prstGeom prst="rect">
            <a:avLst/>
          </a:prstGeom>
          <a:noFill/>
          <a:ln w="9525">
            <a:noFill/>
          </a:ln>
        </p:spPr>
        <p:txBody>
          <a:bodyPr anchor="b"/>
          <a:lstStyle>
            <a:lvl1pPr>
              <a:defRPr>
                <a:effectLst>
                  <a:outerShdw blurRad="38100" dist="38100" dir="2700000" algn="tl">
                    <a:srgbClr val="000000">
                      <a:alpha val="43137"/>
                    </a:srgbClr>
                  </a:outerShdw>
                </a:effectLst>
              </a:defRPr>
            </a:lvl1pPr>
          </a:lstStyle>
          <a:p>
            <a:pPr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eaLnBrk="1" fontAlgn="base" hangingPunct="1"/>
            <a:endParaRPr lang="zh-CN" altLang="en-US" strike="noStrike" noProof="1" dirty="0"/>
          </a:p>
        </p:txBody>
      </p:sp>
      <p:sp>
        <p:nvSpPr>
          <p:cNvPr id="3" name="页脚占位符 2"/>
          <p:cNvSpPr>
            <a:spLocks noGrp="1"/>
          </p:cNvSpPr>
          <p:nvPr>
            <p:ph type="ftr" sz="quarter" idx="11"/>
          </p:nvPr>
        </p:nvSpPr>
        <p:spPr/>
        <p:txBody>
          <a:bodyPr/>
          <a:p>
            <a:pPr lvl="0" eaLnBrk="1" fontAlgn="base" hangingPunct="1"/>
            <a:endParaRPr lang="zh-CN" altLang="en-US" strike="noStrike" noProof="1" dirty="0"/>
          </a:p>
        </p:txBody>
      </p:sp>
      <p:sp>
        <p:nvSpPr>
          <p:cNvPr id="4" name="灯片编号占位符 3"/>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bg>
      <p:bgPr>
        <a:gradFill rotWithShape="0">
          <a:gsLst>
            <a:gs pos="0">
              <a:srgbClr val="000058"/>
            </a:gs>
            <a:gs pos="100000">
              <a:schemeClr val="bg1"/>
            </a:gs>
          </a:gsLst>
          <a:lin ang="2700000" scaled="1"/>
          <a:tileRect/>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effectLst>
                  <a:outerShdw blurRad="38100" dist="38100" dir="2700000" algn="tl">
                    <a:srgbClr val="000000">
                      <a:alpha val="43137"/>
                    </a:srgbClr>
                  </a:outerShdw>
                </a:effectLst>
              </a:defRPr>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376672" cy="4530725"/>
          </a:xfrm>
        </p:spPr>
        <p:txBody>
          <a:bodyPr/>
          <a:lstStyle>
            <a:lvl1pPr>
              <a:defRPr>
                <a:effectLst>
                  <a:outerShdw blurRad="38100" dist="38100" dir="2700000" algn="tl">
                    <a:srgbClr val="000000">
                      <a:alpha val="43137"/>
                    </a:srgbClr>
                  </a:outerShdw>
                </a:effectLst>
              </a:defRPr>
            </a:lvl1pPr>
            <a:lvl2pPr>
              <a:defRPr>
                <a:effectLst>
                  <a:outerShdw blurRad="38100" dist="38100" dir="2700000" algn="tl">
                    <a:srgbClr val="000000">
                      <a:alpha val="43137"/>
                    </a:srgbClr>
                  </a:outerShdw>
                </a:effectLst>
              </a:defRPr>
            </a:lvl2pPr>
            <a:lvl3pPr>
              <a:defRPr>
                <a:effectLst>
                  <a:outerShdw blurRad="38100" dist="38100" dir="2700000" algn="tl">
                    <a:srgbClr val="000000">
                      <a:alpha val="43137"/>
                    </a:srgbClr>
                  </a:outerShdw>
                </a:effectLst>
              </a:defRPr>
            </a:lvl3pPr>
            <a:lvl4pPr>
              <a:defRPr>
                <a:effectLst>
                  <a:outerShdw blurRad="38100" dist="38100" dir="2700000" algn="tl">
                    <a:srgbClr val="000000">
                      <a:alpha val="43137"/>
                    </a:srgbClr>
                  </a:outerShdw>
                </a:effectLst>
              </a:defRPr>
            </a:lvl4pPr>
            <a:lvl5pPr>
              <a:defRPr>
                <a:effectLst>
                  <a:outerShdw blurRad="38100" dist="38100" dir="2700000" algn="tl">
                    <a:srgbClr val="000000">
                      <a:alpha val="43137"/>
                    </a:srgbClr>
                  </a:outerShdw>
                </a:effectLst>
              </a:defRPr>
            </a:lvl5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05728" y="1600200"/>
            <a:ext cx="5376672" cy="4530725"/>
          </a:xfrm>
        </p:spPr>
        <p:txBody>
          <a:bodyPr/>
          <a:lstStyle>
            <a:lvl1pPr>
              <a:defRPr>
                <a:effectLst>
                  <a:outerShdw blurRad="38100" dist="38100" dir="2700000" algn="tl">
                    <a:srgbClr val="000000">
                      <a:alpha val="43137"/>
                    </a:srgbClr>
                  </a:outerShdw>
                </a:effectLst>
              </a:defRPr>
            </a:lvl1pPr>
            <a:lvl2pPr>
              <a:defRPr>
                <a:effectLst>
                  <a:outerShdw blurRad="38100" dist="38100" dir="2700000" algn="tl">
                    <a:srgbClr val="000000">
                      <a:alpha val="43137"/>
                    </a:srgbClr>
                  </a:outerShdw>
                </a:effectLst>
              </a:defRPr>
            </a:lvl2pPr>
            <a:lvl3pPr>
              <a:defRPr>
                <a:effectLst>
                  <a:outerShdw blurRad="38100" dist="38100" dir="2700000" algn="tl">
                    <a:srgbClr val="000000">
                      <a:alpha val="43137"/>
                    </a:srgbClr>
                  </a:outerShdw>
                </a:effectLst>
              </a:defRPr>
            </a:lvl3pPr>
            <a:lvl4pPr>
              <a:defRPr>
                <a:effectLst>
                  <a:outerShdw blurRad="38100" dist="38100" dir="2700000" algn="tl">
                    <a:srgbClr val="000000">
                      <a:alpha val="43137"/>
                    </a:srgbClr>
                  </a:outerShdw>
                </a:effectLst>
              </a:defRPr>
            </a:lvl4pPr>
            <a:lvl5pPr>
              <a:defRPr>
                <a:effectLst>
                  <a:outerShdw blurRad="38100" dist="38100" dir="2700000" algn="tl">
                    <a:srgbClr val="000000">
                      <a:alpha val="43137"/>
                    </a:srgbClr>
                  </a:outerShdw>
                </a:effectLst>
              </a:defRPr>
            </a:lvl5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a:xfrm>
            <a:off x="609600" y="6243638"/>
            <a:ext cx="2844800" cy="457200"/>
          </a:xfrm>
          <a:prstGeom prst="rect">
            <a:avLst/>
          </a:prstGeom>
          <a:noFill/>
          <a:ln w="9525">
            <a:noFill/>
          </a:ln>
        </p:spPr>
        <p:txBody>
          <a:bodyPr anchor="b"/>
          <a:lstStyle>
            <a:lvl1pPr>
              <a:defRPr>
                <a:effectLst>
                  <a:outerShdw blurRad="38100" dist="38100" dir="2700000" algn="tl">
                    <a:srgbClr val="000000">
                      <a:alpha val="43137"/>
                    </a:srgbClr>
                  </a:outerShdw>
                </a:effectLst>
              </a:defRPr>
            </a:lvl1pPr>
          </a:lstStyle>
          <a:p>
            <a:pPr fontAlgn="base"/>
            <a:endParaRPr lang="zh-CN" altLang="en-US" strike="noStrike" noProof="1" dirty="0"/>
          </a:p>
        </p:txBody>
      </p:sp>
      <p:sp>
        <p:nvSpPr>
          <p:cNvPr id="6" name="页脚占位符 5"/>
          <p:cNvSpPr>
            <a:spLocks noGrp="1"/>
          </p:cNvSpPr>
          <p:nvPr>
            <p:ph type="ftr" sz="quarter" idx="11"/>
          </p:nvPr>
        </p:nvSpPr>
        <p:spPr>
          <a:xfrm>
            <a:off x="4165600" y="6248400"/>
            <a:ext cx="3860800" cy="457200"/>
          </a:xfrm>
          <a:prstGeom prst="rect">
            <a:avLst/>
          </a:prstGeom>
          <a:noFill/>
          <a:ln w="9525">
            <a:noFill/>
          </a:ln>
        </p:spPr>
        <p:txBody>
          <a:bodyPr anchor="b"/>
          <a:lstStyle>
            <a:lvl1pPr>
              <a:defRPr>
                <a:effectLst>
                  <a:outerShdw blurRad="38100" dist="38100" dir="2700000" algn="tl">
                    <a:srgbClr val="000000">
                      <a:alpha val="43137"/>
                    </a:srgbClr>
                  </a:outerShdw>
                </a:effectLst>
              </a:defRPr>
            </a:lvl1pPr>
          </a:lstStyle>
          <a:p>
            <a:pPr fontAlgn="base"/>
            <a:endParaRPr lang="zh-CN" altLang="en-US" strike="noStrike" noProof="1" dirty="0"/>
          </a:p>
        </p:txBody>
      </p:sp>
      <p:sp>
        <p:nvSpPr>
          <p:cNvPr id="7" name="灯片编号占位符 6"/>
          <p:cNvSpPr>
            <a:spLocks noGrp="1"/>
          </p:cNvSpPr>
          <p:nvPr>
            <p:ph type="sldNum" sz="quarter" idx="12"/>
          </p:nvPr>
        </p:nvSpPr>
        <p:spPr>
          <a:xfrm>
            <a:off x="8737600" y="6243638"/>
            <a:ext cx="2844800" cy="457200"/>
          </a:xfrm>
          <a:prstGeom prst="rect">
            <a:avLst/>
          </a:prstGeom>
          <a:noFill/>
          <a:ln w="9525">
            <a:noFill/>
          </a:ln>
        </p:spPr>
        <p:txBody>
          <a:bodyPr anchor="b"/>
          <a:lstStyle>
            <a:lvl1pPr>
              <a:defRPr>
                <a:effectLst>
                  <a:outerShdw blurRad="38100" dist="38100" dir="2700000" algn="tl">
                    <a:srgbClr val="000000">
                      <a:alpha val="43137"/>
                    </a:srgbClr>
                  </a:outerShdw>
                </a:effectLst>
              </a:defRPr>
            </a:lvl1pPr>
          </a:lstStyle>
          <a:p>
            <a:pPr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bg>
      <p:bgPr>
        <a:gradFill rotWithShape="0">
          <a:gsLst>
            <a:gs pos="0">
              <a:srgbClr val="000058"/>
            </a:gs>
            <a:gs pos="100000">
              <a:schemeClr val="bg1"/>
            </a:gs>
          </a:gsLst>
          <a:lin ang="2700000" scaled="1"/>
          <a:tileRect/>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lvl1pPr>
              <a:defRPr>
                <a:effectLst>
                  <a:outerShdw blurRad="38100" dist="38100" dir="2700000" algn="tl">
                    <a:srgbClr val="000000">
                      <a:alpha val="43137"/>
                    </a:srgbClr>
                  </a:outerShdw>
                </a:effectLst>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86775" y="1778438"/>
            <a:ext cx="4873575" cy="823912"/>
          </a:xfrm>
        </p:spPr>
        <p:txBody>
          <a:bodyPr anchor="ctr" anchorCtr="0"/>
          <a:lstStyle>
            <a:lvl1pPr marL="0" indent="0">
              <a:buNone/>
              <a:defRPr sz="2100">
                <a:effectLst>
                  <a:outerShdw blurRad="38100" dist="38100" dir="2700000" algn="tl">
                    <a:srgbClr val="000000">
                      <a:alpha val="43137"/>
                    </a:srgbClr>
                  </a:outerShdw>
                </a:effectLst>
              </a:defRPr>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186775" y="2665379"/>
            <a:ext cx="4873575" cy="3524284"/>
          </a:xfrm>
        </p:spPr>
        <p:txBody>
          <a:bodyPr/>
          <a:lstStyle>
            <a:lvl1pPr>
              <a:defRPr>
                <a:effectLst>
                  <a:outerShdw blurRad="38100" dist="38100" dir="2700000" algn="tl">
                    <a:srgbClr val="000000">
                      <a:alpha val="43137"/>
                    </a:srgbClr>
                  </a:outerShdw>
                </a:effectLst>
              </a:defRPr>
            </a:lvl1pPr>
            <a:lvl2pPr>
              <a:defRPr>
                <a:effectLst>
                  <a:outerShdw blurRad="38100" dist="38100" dir="2700000" algn="tl">
                    <a:srgbClr val="000000">
                      <a:alpha val="43137"/>
                    </a:srgbClr>
                  </a:outerShdw>
                </a:effectLst>
              </a:defRPr>
            </a:lvl2pPr>
            <a:lvl3pPr>
              <a:defRPr>
                <a:effectLst>
                  <a:outerShdw blurRad="38100" dist="38100" dir="2700000" algn="tl">
                    <a:srgbClr val="000000">
                      <a:alpha val="43137"/>
                    </a:srgbClr>
                  </a:outerShdw>
                </a:effectLst>
              </a:defRPr>
            </a:lvl3pPr>
            <a:lvl4pPr>
              <a:defRPr>
                <a:effectLst>
                  <a:outerShdw blurRad="38100" dist="38100" dir="2700000" algn="tl">
                    <a:srgbClr val="000000">
                      <a:alpha val="43137"/>
                    </a:srgbClr>
                  </a:outerShdw>
                </a:effectLst>
              </a:defRPr>
            </a:lvl4pPr>
            <a:lvl5pPr>
              <a:defRPr>
                <a:effectLst>
                  <a:outerShdw blurRad="38100" dist="38100" dir="2700000" algn="tl">
                    <a:srgbClr val="000000">
                      <a:alpha val="43137"/>
                    </a:srgbClr>
                  </a:outerShdw>
                </a:effectLst>
              </a:defRPr>
            </a:lvl5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6939" y="1778438"/>
            <a:ext cx="4897576" cy="823912"/>
          </a:xfrm>
        </p:spPr>
        <p:txBody>
          <a:bodyPr anchor="ctr" anchorCtr="0"/>
          <a:lstStyle>
            <a:lvl1pPr marL="0" indent="0">
              <a:buNone/>
              <a:defRPr sz="2100">
                <a:effectLst>
                  <a:outerShdw blurRad="38100" dist="38100" dir="2700000" algn="tl">
                    <a:srgbClr val="000000">
                      <a:alpha val="43137"/>
                    </a:srgbClr>
                  </a:outerShdw>
                </a:effectLst>
              </a:defRPr>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256939" y="2665379"/>
            <a:ext cx="4897576" cy="3524284"/>
          </a:xfrm>
        </p:spPr>
        <p:txBody>
          <a:bodyPr/>
          <a:lstStyle>
            <a:lvl1pPr>
              <a:defRPr>
                <a:effectLst>
                  <a:outerShdw blurRad="38100" dist="38100" dir="2700000" algn="tl">
                    <a:srgbClr val="000000">
                      <a:alpha val="43137"/>
                    </a:srgbClr>
                  </a:outerShdw>
                </a:effectLst>
              </a:defRPr>
            </a:lvl1pPr>
            <a:lvl2pPr>
              <a:defRPr>
                <a:effectLst>
                  <a:outerShdw blurRad="38100" dist="38100" dir="2700000" algn="tl">
                    <a:srgbClr val="000000">
                      <a:alpha val="43137"/>
                    </a:srgbClr>
                  </a:outerShdw>
                </a:effectLst>
              </a:defRPr>
            </a:lvl2pPr>
            <a:lvl3pPr>
              <a:defRPr>
                <a:effectLst>
                  <a:outerShdw blurRad="38100" dist="38100" dir="2700000" algn="tl">
                    <a:srgbClr val="000000">
                      <a:alpha val="43137"/>
                    </a:srgbClr>
                  </a:outerShdw>
                </a:effectLst>
              </a:defRPr>
            </a:lvl3pPr>
            <a:lvl4pPr>
              <a:defRPr>
                <a:effectLst>
                  <a:outerShdw blurRad="38100" dist="38100" dir="2700000" algn="tl">
                    <a:srgbClr val="000000">
                      <a:alpha val="43137"/>
                    </a:srgbClr>
                  </a:outerShdw>
                </a:effectLst>
              </a:defRPr>
            </a:lvl4pPr>
            <a:lvl5pPr>
              <a:defRPr>
                <a:effectLst>
                  <a:outerShdw blurRad="38100" dist="38100" dir="2700000" algn="tl">
                    <a:srgbClr val="000000">
                      <a:alpha val="43137"/>
                    </a:srgbClr>
                  </a:outerShdw>
                </a:effectLst>
              </a:defRPr>
            </a:lvl5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a:xfrm>
            <a:off x="609600" y="6243638"/>
            <a:ext cx="2844800" cy="457200"/>
          </a:xfrm>
          <a:prstGeom prst="rect">
            <a:avLst/>
          </a:prstGeom>
          <a:noFill/>
          <a:ln w="9525">
            <a:noFill/>
          </a:ln>
        </p:spPr>
        <p:txBody>
          <a:bodyPr anchor="b"/>
          <a:lstStyle>
            <a:lvl1pPr>
              <a:defRPr>
                <a:effectLst>
                  <a:outerShdw blurRad="38100" dist="38100" dir="2700000" algn="tl">
                    <a:srgbClr val="000000">
                      <a:alpha val="43137"/>
                    </a:srgbClr>
                  </a:outerShdw>
                </a:effectLst>
              </a:defRPr>
            </a:lvl1pPr>
          </a:lstStyle>
          <a:p>
            <a:pPr fontAlgn="base"/>
            <a:endParaRPr lang="zh-CN" altLang="en-US" strike="noStrike" noProof="1" dirty="0"/>
          </a:p>
        </p:txBody>
      </p:sp>
      <p:sp>
        <p:nvSpPr>
          <p:cNvPr id="8" name="页脚占位符 7"/>
          <p:cNvSpPr>
            <a:spLocks noGrp="1"/>
          </p:cNvSpPr>
          <p:nvPr>
            <p:ph type="ftr" sz="quarter" idx="11"/>
          </p:nvPr>
        </p:nvSpPr>
        <p:spPr>
          <a:xfrm>
            <a:off x="4165600" y="6248400"/>
            <a:ext cx="3860800" cy="457200"/>
          </a:xfrm>
          <a:prstGeom prst="rect">
            <a:avLst/>
          </a:prstGeom>
          <a:noFill/>
          <a:ln w="9525">
            <a:noFill/>
          </a:ln>
        </p:spPr>
        <p:txBody>
          <a:bodyPr anchor="b"/>
          <a:lstStyle>
            <a:lvl1pPr>
              <a:defRPr>
                <a:effectLst>
                  <a:outerShdw blurRad="38100" dist="38100" dir="2700000" algn="tl">
                    <a:srgbClr val="000000">
                      <a:alpha val="43137"/>
                    </a:srgbClr>
                  </a:outerShdw>
                </a:effectLst>
              </a:defRPr>
            </a:lvl1pPr>
          </a:lstStyle>
          <a:p>
            <a:pPr fontAlgn="base"/>
            <a:endParaRPr lang="zh-CN" altLang="en-US" strike="noStrike" noProof="1" dirty="0"/>
          </a:p>
        </p:txBody>
      </p:sp>
      <p:sp>
        <p:nvSpPr>
          <p:cNvPr id="9" name="灯片编号占位符 8"/>
          <p:cNvSpPr>
            <a:spLocks noGrp="1"/>
          </p:cNvSpPr>
          <p:nvPr>
            <p:ph type="sldNum" sz="quarter" idx="12"/>
          </p:nvPr>
        </p:nvSpPr>
        <p:spPr>
          <a:xfrm>
            <a:off x="8737600" y="6243638"/>
            <a:ext cx="2844800" cy="457200"/>
          </a:xfrm>
          <a:prstGeom prst="rect">
            <a:avLst/>
          </a:prstGeom>
          <a:noFill/>
          <a:ln w="9525">
            <a:noFill/>
          </a:ln>
        </p:spPr>
        <p:txBody>
          <a:bodyPr anchor="b"/>
          <a:lstStyle>
            <a:lvl1pPr>
              <a:defRPr>
                <a:effectLst>
                  <a:outerShdw blurRad="38100" dist="38100" dir="2700000" algn="tl">
                    <a:srgbClr val="000000">
                      <a:alpha val="43137"/>
                    </a:srgbClr>
                  </a:outerShdw>
                </a:effectLst>
              </a:defRPr>
            </a:lvl1pPr>
          </a:lstStyle>
          <a:p>
            <a:pPr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bg>
      <p:bgPr>
        <a:gradFill rotWithShape="0">
          <a:gsLst>
            <a:gs pos="0">
              <a:srgbClr val="000058"/>
            </a:gs>
            <a:gs pos="100000">
              <a:schemeClr val="bg1"/>
            </a:gs>
          </a:gsLst>
          <a:lin ang="2700000" scaled="1"/>
          <a:tileRect/>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effectLst>
                  <a:outerShdw blurRad="38100" dist="38100" dir="2700000" algn="tl">
                    <a:srgbClr val="000000">
                      <a:alpha val="43137"/>
                    </a:srgbClr>
                  </a:outerShdw>
                </a:effectLst>
              </a:defRPr>
            </a:lvl1p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a:xfrm>
            <a:off x="609600" y="6243638"/>
            <a:ext cx="2844800" cy="457200"/>
          </a:xfrm>
          <a:prstGeom prst="rect">
            <a:avLst/>
          </a:prstGeom>
          <a:noFill/>
          <a:ln w="9525">
            <a:noFill/>
          </a:ln>
        </p:spPr>
        <p:txBody>
          <a:bodyPr anchor="b"/>
          <a:lstStyle>
            <a:lvl1pPr>
              <a:defRPr>
                <a:effectLst>
                  <a:outerShdw blurRad="38100" dist="38100" dir="2700000" algn="tl">
                    <a:srgbClr val="000000">
                      <a:alpha val="43137"/>
                    </a:srgbClr>
                  </a:outerShdw>
                </a:effectLst>
              </a:defRPr>
            </a:lvl1pPr>
          </a:lstStyle>
          <a:p>
            <a:pPr fontAlgn="base"/>
            <a:endParaRPr lang="zh-CN" altLang="en-US" strike="noStrike" noProof="1" dirty="0"/>
          </a:p>
        </p:txBody>
      </p:sp>
      <p:sp>
        <p:nvSpPr>
          <p:cNvPr id="4" name="页脚占位符 3"/>
          <p:cNvSpPr>
            <a:spLocks noGrp="1"/>
          </p:cNvSpPr>
          <p:nvPr>
            <p:ph type="ftr" sz="quarter" idx="11"/>
          </p:nvPr>
        </p:nvSpPr>
        <p:spPr>
          <a:xfrm>
            <a:off x="4165600" y="6248400"/>
            <a:ext cx="3860800" cy="457200"/>
          </a:xfrm>
          <a:prstGeom prst="rect">
            <a:avLst/>
          </a:prstGeom>
          <a:noFill/>
          <a:ln w="9525">
            <a:noFill/>
          </a:ln>
        </p:spPr>
        <p:txBody>
          <a:bodyPr anchor="b"/>
          <a:lstStyle>
            <a:lvl1pPr>
              <a:defRPr>
                <a:effectLst>
                  <a:outerShdw blurRad="38100" dist="38100" dir="2700000" algn="tl">
                    <a:srgbClr val="000000">
                      <a:alpha val="43137"/>
                    </a:srgbClr>
                  </a:outerShdw>
                </a:effectLst>
              </a:defRPr>
            </a:lvl1pPr>
          </a:lstStyle>
          <a:p>
            <a:pPr fontAlgn="base"/>
            <a:endParaRPr lang="zh-CN" altLang="en-US" strike="noStrike" noProof="1" dirty="0"/>
          </a:p>
        </p:txBody>
      </p:sp>
      <p:sp>
        <p:nvSpPr>
          <p:cNvPr id="5" name="灯片编号占位符 4"/>
          <p:cNvSpPr>
            <a:spLocks noGrp="1"/>
          </p:cNvSpPr>
          <p:nvPr>
            <p:ph type="sldNum" sz="quarter" idx="12"/>
          </p:nvPr>
        </p:nvSpPr>
        <p:spPr>
          <a:xfrm>
            <a:off x="8737600" y="6243638"/>
            <a:ext cx="2844800" cy="457200"/>
          </a:xfrm>
          <a:prstGeom prst="rect">
            <a:avLst/>
          </a:prstGeom>
          <a:noFill/>
          <a:ln w="9525">
            <a:noFill/>
          </a:ln>
        </p:spPr>
        <p:txBody>
          <a:bodyPr anchor="b"/>
          <a:lstStyle>
            <a:lvl1pPr>
              <a:defRPr>
                <a:effectLst>
                  <a:outerShdw blurRad="38100" dist="38100" dir="2700000" algn="tl">
                    <a:srgbClr val="000000">
                      <a:alpha val="43137"/>
                    </a:srgbClr>
                  </a:outerShdw>
                </a:effectLst>
              </a:defRPr>
            </a:lvl1pPr>
          </a:lstStyle>
          <a:p>
            <a:pPr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p>
        </p:txBody>
      </p:sp>
      <p:sp>
        <p:nvSpPr>
          <p:cNvPr id="3" name="页脚占位符 2"/>
          <p:cNvSpPr>
            <a:spLocks noGrp="1"/>
          </p:cNvSpPr>
          <p:nvPr>
            <p:ph type="ftr" sz="quarter" idx="11"/>
          </p:nvPr>
        </p:nvSpPr>
        <p:spPr/>
        <p:txBody>
          <a:bodyPr/>
          <a:p>
            <a:pPr lvl="0" fontAlgn="base"/>
            <a:endParaRPr lang="zh-CN" altLang="en-US" strike="noStrike" noProof="1" dirty="0"/>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7813"/>
            <a:ext cx="2743200" cy="5853112"/>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277813"/>
            <a:ext cx="8070573" cy="5853112"/>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eaLnBrk="1" fontAlgn="base" hangingPunct="1"/>
            <a:endParaRPr lang="zh-CN" altLang="en-US" strike="noStrike" noProof="1" dirty="0"/>
          </a:p>
        </p:txBody>
      </p:sp>
      <p:sp>
        <p:nvSpPr>
          <p:cNvPr id="6" name="页脚占位符 5"/>
          <p:cNvSpPr>
            <a:spLocks noGrp="1"/>
          </p:cNvSpPr>
          <p:nvPr>
            <p:ph type="ftr" sz="quarter" idx="11"/>
          </p:nvPr>
        </p:nvSpPr>
        <p:spPr/>
        <p:txBody>
          <a:bodyPr/>
          <a:p>
            <a:pPr lvl="0" eaLnBrk="1" fontAlgn="base" hangingPunct="1"/>
            <a:endParaRPr lang="zh-CN" altLang="en-US" strike="noStrike" noProof="1" dirty="0"/>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376672"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05728" y="1600200"/>
            <a:ext cx="5376672"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86775" y="1778438"/>
            <a:ext cx="487357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186775" y="2665379"/>
            <a:ext cx="4873575"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6939" y="1778438"/>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256939" y="2665379"/>
            <a:ext cx="4897576"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p>
        </p:txBody>
      </p:sp>
      <p:sp>
        <p:nvSpPr>
          <p:cNvPr id="8" name="页脚占位符 7"/>
          <p:cNvSpPr>
            <a:spLocks noGrp="1"/>
          </p:cNvSpPr>
          <p:nvPr>
            <p:ph type="ftr" sz="quarter" idx="11"/>
          </p:nvPr>
        </p:nvSpPr>
        <p:spPr/>
        <p:txBody>
          <a:bodyPr/>
          <a:p>
            <a:pPr lvl="0" fontAlgn="base"/>
            <a:endParaRPr lang="zh-CN" altLang="en-US" strike="noStrike" noProof="1" dirty="0"/>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p>
        </p:txBody>
      </p:sp>
      <p:sp>
        <p:nvSpPr>
          <p:cNvPr id="4" name="页脚占位符 3"/>
          <p:cNvSpPr>
            <a:spLocks noGrp="1"/>
          </p:cNvSpPr>
          <p:nvPr>
            <p:ph type="ftr" sz="quarter" idx="11"/>
          </p:nvPr>
        </p:nvSpPr>
        <p:spPr/>
        <p:txBody>
          <a:bodyPr/>
          <a:p>
            <a:pPr lvl="0" fontAlgn="base"/>
            <a:endParaRPr lang="zh-CN" altLang="en-US" strike="noStrike" noProof="1" dirty="0"/>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p>
        </p:txBody>
      </p:sp>
      <p:sp>
        <p:nvSpPr>
          <p:cNvPr id="3" name="页脚占位符 2"/>
          <p:cNvSpPr>
            <a:spLocks noGrp="1"/>
          </p:cNvSpPr>
          <p:nvPr>
            <p:ph type="ftr" sz="quarter" idx="11"/>
          </p:nvPr>
        </p:nvSpPr>
        <p:spPr/>
        <p:txBody>
          <a:bodyPr/>
          <a:p>
            <a:pPr lvl="0" fontAlgn="base"/>
            <a:endParaRPr lang="zh-CN" altLang="en-US" strike="noStrike" noProof="1" dirty="0"/>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274638"/>
            <a:ext cx="8070573"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eaLnBrk="1" fontAlgn="base" hangingPunct="1"/>
            <a:endParaRPr lang="zh-CN" altLang="en-US" strike="noStrike" noProof="1" dirty="0"/>
          </a:p>
        </p:txBody>
      </p:sp>
      <p:sp>
        <p:nvSpPr>
          <p:cNvPr id="6" name="页脚占位符 5"/>
          <p:cNvSpPr>
            <a:spLocks noGrp="1"/>
          </p:cNvSpPr>
          <p:nvPr>
            <p:ph type="ftr" sz="quarter" idx="11"/>
          </p:nvPr>
        </p:nvSpPr>
        <p:spPr/>
        <p:txBody>
          <a:bodyPr/>
          <a:p>
            <a:pPr lvl="0" eaLnBrk="1" fontAlgn="base" hangingPunct="1"/>
            <a:endParaRPr lang="zh-CN" altLang="en-US" strike="noStrike" noProof="1" dirty="0"/>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376672"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05728" y="1600200"/>
            <a:ext cx="5376672"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86775" y="1778438"/>
            <a:ext cx="487357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186775" y="2665379"/>
            <a:ext cx="4873575"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6939" y="1778438"/>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256939" y="2665379"/>
            <a:ext cx="4897576"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p>
        </p:txBody>
      </p:sp>
      <p:sp>
        <p:nvSpPr>
          <p:cNvPr id="8" name="页脚占位符 7"/>
          <p:cNvSpPr>
            <a:spLocks noGrp="1"/>
          </p:cNvSpPr>
          <p:nvPr>
            <p:ph type="ftr" sz="quarter" idx="11"/>
          </p:nvPr>
        </p:nvSpPr>
        <p:spPr/>
        <p:txBody>
          <a:bodyPr/>
          <a:p>
            <a:pPr lvl="0" fontAlgn="base"/>
            <a:endParaRPr lang="zh-CN" altLang="en-US" strike="noStrike" noProof="1" dirty="0"/>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p>
        </p:txBody>
      </p:sp>
      <p:sp>
        <p:nvSpPr>
          <p:cNvPr id="4" name="页脚占位符 3"/>
          <p:cNvSpPr>
            <a:spLocks noGrp="1"/>
          </p:cNvSpPr>
          <p:nvPr>
            <p:ph type="ftr" sz="quarter" idx="11"/>
          </p:nvPr>
        </p:nvSpPr>
        <p:spPr/>
        <p:txBody>
          <a:bodyPr/>
          <a:p>
            <a:pPr lvl="0" fontAlgn="base"/>
            <a:endParaRPr lang="zh-CN" altLang="en-US" strike="noStrike" noProof="1" dirty="0"/>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p>
        </p:txBody>
      </p:sp>
      <p:sp>
        <p:nvSpPr>
          <p:cNvPr id="3" name="页脚占位符 2"/>
          <p:cNvSpPr>
            <a:spLocks noGrp="1"/>
          </p:cNvSpPr>
          <p:nvPr>
            <p:ph type="ftr" sz="quarter" idx="11"/>
          </p:nvPr>
        </p:nvSpPr>
        <p:spPr/>
        <p:txBody>
          <a:bodyPr/>
          <a:p>
            <a:pPr lvl="0" fontAlgn="base"/>
            <a:endParaRPr lang="zh-CN" altLang="en-US" strike="noStrike" noProof="1" dirty="0"/>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274638"/>
            <a:ext cx="8070573"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08.xml"/><Relationship Id="rId8" Type="http://schemas.openxmlformats.org/officeDocument/2006/relationships/slideLayout" Target="../slideLayouts/slideLayout107.xml"/><Relationship Id="rId7" Type="http://schemas.openxmlformats.org/officeDocument/2006/relationships/slideLayout" Target="../slideLayouts/slideLayout106.xml"/><Relationship Id="rId6" Type="http://schemas.openxmlformats.org/officeDocument/2006/relationships/slideLayout" Target="../slideLayouts/slideLayout105.xml"/><Relationship Id="rId5" Type="http://schemas.openxmlformats.org/officeDocument/2006/relationships/slideLayout" Target="../slideLayouts/slideLayout104.xml"/><Relationship Id="rId4" Type="http://schemas.openxmlformats.org/officeDocument/2006/relationships/slideLayout" Target="../slideLayouts/slideLayout103.xml"/><Relationship Id="rId3" Type="http://schemas.openxmlformats.org/officeDocument/2006/relationships/slideLayout" Target="../slideLayouts/slideLayout102.xml"/><Relationship Id="rId2" Type="http://schemas.openxmlformats.org/officeDocument/2006/relationships/slideLayout" Target="../slideLayouts/slideLayout101.xml"/><Relationship Id="rId15" Type="http://schemas.openxmlformats.org/officeDocument/2006/relationships/theme" Target="../theme/theme10.xml"/><Relationship Id="rId14" Type="http://schemas.openxmlformats.org/officeDocument/2006/relationships/image" Target="../media/image3.png"/><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110.xml"/><Relationship Id="rId10" Type="http://schemas.openxmlformats.org/officeDocument/2006/relationships/slideLayout" Target="../slideLayouts/slideLayout109.xml"/><Relationship Id="rId1" Type="http://schemas.openxmlformats.org/officeDocument/2006/relationships/slideLayout" Target="../slideLayouts/slideLayout100.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19.xml"/><Relationship Id="rId8" Type="http://schemas.openxmlformats.org/officeDocument/2006/relationships/slideLayout" Target="../slideLayouts/slideLayout118.xml"/><Relationship Id="rId7" Type="http://schemas.openxmlformats.org/officeDocument/2006/relationships/slideLayout" Target="../slideLayouts/slideLayout117.xml"/><Relationship Id="rId6" Type="http://schemas.openxmlformats.org/officeDocument/2006/relationships/slideLayout" Target="../slideLayouts/slideLayout116.xml"/><Relationship Id="rId5" Type="http://schemas.openxmlformats.org/officeDocument/2006/relationships/slideLayout" Target="../slideLayouts/slideLayout115.xml"/><Relationship Id="rId4" Type="http://schemas.openxmlformats.org/officeDocument/2006/relationships/slideLayout" Target="../slideLayouts/slideLayout114.xml"/><Relationship Id="rId3" Type="http://schemas.openxmlformats.org/officeDocument/2006/relationships/slideLayout" Target="../slideLayouts/slideLayout113.xml"/><Relationship Id="rId2" Type="http://schemas.openxmlformats.org/officeDocument/2006/relationships/slideLayout" Target="../slideLayouts/slideLayout112.xml"/><Relationship Id="rId12" Type="http://schemas.openxmlformats.org/officeDocument/2006/relationships/theme" Target="../theme/theme11.xml"/><Relationship Id="rId11" Type="http://schemas.openxmlformats.org/officeDocument/2006/relationships/slideLayout" Target="../slideLayouts/slideLayout121.xml"/><Relationship Id="rId10" Type="http://schemas.openxmlformats.org/officeDocument/2006/relationships/slideLayout" Target="../slideLayouts/slideLayout120.xml"/><Relationship Id="rId1" Type="http://schemas.openxmlformats.org/officeDocument/2006/relationships/slideLayout" Target="../slideLayouts/slideLayout111.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30.xml"/><Relationship Id="rId8" Type="http://schemas.openxmlformats.org/officeDocument/2006/relationships/slideLayout" Target="../slideLayouts/slideLayout129.xml"/><Relationship Id="rId7" Type="http://schemas.openxmlformats.org/officeDocument/2006/relationships/slideLayout" Target="../slideLayouts/slideLayout128.xml"/><Relationship Id="rId6" Type="http://schemas.openxmlformats.org/officeDocument/2006/relationships/slideLayout" Target="../slideLayouts/slideLayout127.xml"/><Relationship Id="rId5" Type="http://schemas.openxmlformats.org/officeDocument/2006/relationships/slideLayout" Target="../slideLayouts/slideLayout126.xml"/><Relationship Id="rId4" Type="http://schemas.openxmlformats.org/officeDocument/2006/relationships/slideLayout" Target="../slideLayouts/slideLayout125.xml"/><Relationship Id="rId3" Type="http://schemas.openxmlformats.org/officeDocument/2006/relationships/slideLayout" Target="../slideLayouts/slideLayout124.xml"/><Relationship Id="rId2" Type="http://schemas.openxmlformats.org/officeDocument/2006/relationships/slideLayout" Target="../slideLayouts/slideLayout123.xml"/><Relationship Id="rId15" Type="http://schemas.openxmlformats.org/officeDocument/2006/relationships/theme" Target="../theme/theme12.xml"/><Relationship Id="rId14" Type="http://schemas.openxmlformats.org/officeDocument/2006/relationships/image" Target="../media/image3.png"/><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132.xml"/><Relationship Id="rId10" Type="http://schemas.openxmlformats.org/officeDocument/2006/relationships/slideLayout" Target="../slideLayouts/slideLayout131.xml"/><Relationship Id="rId1" Type="http://schemas.openxmlformats.org/officeDocument/2006/relationships/slideLayout" Target="../slideLayouts/slideLayout122.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41.xml"/><Relationship Id="rId8" Type="http://schemas.openxmlformats.org/officeDocument/2006/relationships/slideLayout" Target="../slideLayouts/slideLayout140.xml"/><Relationship Id="rId7" Type="http://schemas.openxmlformats.org/officeDocument/2006/relationships/slideLayout" Target="../slideLayouts/slideLayout139.xml"/><Relationship Id="rId6" Type="http://schemas.openxmlformats.org/officeDocument/2006/relationships/slideLayout" Target="../slideLayouts/slideLayout138.xml"/><Relationship Id="rId5" Type="http://schemas.openxmlformats.org/officeDocument/2006/relationships/slideLayout" Target="../slideLayouts/slideLayout137.xml"/><Relationship Id="rId4" Type="http://schemas.openxmlformats.org/officeDocument/2006/relationships/slideLayout" Target="../slideLayouts/slideLayout136.xml"/><Relationship Id="rId3" Type="http://schemas.openxmlformats.org/officeDocument/2006/relationships/slideLayout" Target="../slideLayouts/slideLayout135.xml"/><Relationship Id="rId2" Type="http://schemas.openxmlformats.org/officeDocument/2006/relationships/slideLayout" Target="../slideLayouts/slideLayout134.xml"/><Relationship Id="rId12" Type="http://schemas.openxmlformats.org/officeDocument/2006/relationships/theme" Target="../theme/theme13.xml"/><Relationship Id="rId11" Type="http://schemas.openxmlformats.org/officeDocument/2006/relationships/slideLayout" Target="../slideLayouts/slideLayout143.xml"/><Relationship Id="rId10" Type="http://schemas.openxmlformats.org/officeDocument/2006/relationships/slideLayout" Target="../slideLayouts/slideLayout142.xml"/><Relationship Id="rId1" Type="http://schemas.openxmlformats.org/officeDocument/2006/relationships/slideLayout" Target="../slideLayouts/slideLayout133.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152.xml"/><Relationship Id="rId8" Type="http://schemas.openxmlformats.org/officeDocument/2006/relationships/slideLayout" Target="../slideLayouts/slideLayout151.xml"/><Relationship Id="rId7" Type="http://schemas.openxmlformats.org/officeDocument/2006/relationships/slideLayout" Target="../slideLayouts/slideLayout150.xml"/><Relationship Id="rId6" Type="http://schemas.openxmlformats.org/officeDocument/2006/relationships/slideLayout" Target="../slideLayouts/slideLayout149.xml"/><Relationship Id="rId5" Type="http://schemas.openxmlformats.org/officeDocument/2006/relationships/slideLayout" Target="../slideLayouts/slideLayout148.xml"/><Relationship Id="rId4" Type="http://schemas.openxmlformats.org/officeDocument/2006/relationships/slideLayout" Target="../slideLayouts/slideLayout147.xml"/><Relationship Id="rId3" Type="http://schemas.openxmlformats.org/officeDocument/2006/relationships/slideLayout" Target="../slideLayouts/slideLayout146.xml"/><Relationship Id="rId2" Type="http://schemas.openxmlformats.org/officeDocument/2006/relationships/slideLayout" Target="../slideLayouts/slideLayout145.xml"/><Relationship Id="rId17" Type="http://schemas.openxmlformats.org/officeDocument/2006/relationships/theme" Target="../theme/theme14.xml"/><Relationship Id="rId16" Type="http://schemas.openxmlformats.org/officeDocument/2006/relationships/tags" Target="../tags/tag49.xml"/><Relationship Id="rId15" Type="http://schemas.openxmlformats.org/officeDocument/2006/relationships/tags" Target="../tags/tag48.xml"/><Relationship Id="rId14" Type="http://schemas.openxmlformats.org/officeDocument/2006/relationships/tags" Target="../tags/tag47.xml"/><Relationship Id="rId13" Type="http://schemas.openxmlformats.org/officeDocument/2006/relationships/tags" Target="../tags/tag46.xml"/><Relationship Id="rId12" Type="http://schemas.openxmlformats.org/officeDocument/2006/relationships/tags" Target="../tags/tag45.xml"/><Relationship Id="rId11" Type="http://schemas.openxmlformats.org/officeDocument/2006/relationships/tags" Target="../tags/tag44.xml"/><Relationship Id="rId10" Type="http://schemas.openxmlformats.org/officeDocument/2006/relationships/slideLayout" Target="../slideLayouts/slideLayout153.xml"/><Relationship Id="rId1" Type="http://schemas.openxmlformats.org/officeDocument/2006/relationships/slideLayout" Target="../slideLayouts/slideLayout144.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2" Type="http://schemas.openxmlformats.org/officeDocument/2006/relationships/theme" Target="../theme/theme4.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3.xml"/><Relationship Id="rId8" Type="http://schemas.openxmlformats.org/officeDocument/2006/relationships/slideLayout" Target="../slideLayouts/slideLayout52.xml"/><Relationship Id="rId7" Type="http://schemas.openxmlformats.org/officeDocument/2006/relationships/slideLayout" Target="../slideLayouts/slideLayout51.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3" Type="http://schemas.openxmlformats.org/officeDocument/2006/relationships/slideLayout" Target="../slideLayouts/slideLayout47.xml"/><Relationship Id="rId2" Type="http://schemas.openxmlformats.org/officeDocument/2006/relationships/slideLayout" Target="../slideLayouts/slideLayout46.xml"/><Relationship Id="rId12" Type="http://schemas.openxmlformats.org/officeDocument/2006/relationships/theme" Target="../theme/theme5.xml"/><Relationship Id="rId11" Type="http://schemas.openxmlformats.org/officeDocument/2006/relationships/slideLayout" Target="../slideLayouts/slideLayout55.xml"/><Relationship Id="rId10" Type="http://schemas.openxmlformats.org/officeDocument/2006/relationships/slideLayout" Target="../slideLayouts/slideLayout54.xml"/><Relationship Id="rId1"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4.xml"/><Relationship Id="rId8" Type="http://schemas.openxmlformats.org/officeDocument/2006/relationships/slideLayout" Target="../slideLayouts/slideLayout63.xml"/><Relationship Id="rId7" Type="http://schemas.openxmlformats.org/officeDocument/2006/relationships/slideLayout" Target="../slideLayouts/slideLayout62.xml"/><Relationship Id="rId6" Type="http://schemas.openxmlformats.org/officeDocument/2006/relationships/slideLayout" Target="../slideLayouts/slideLayout61.xml"/><Relationship Id="rId5" Type="http://schemas.openxmlformats.org/officeDocument/2006/relationships/slideLayout" Target="../slideLayouts/slideLayout60.xml"/><Relationship Id="rId4" Type="http://schemas.openxmlformats.org/officeDocument/2006/relationships/slideLayout" Target="../slideLayouts/slideLayout59.xml"/><Relationship Id="rId3" Type="http://schemas.openxmlformats.org/officeDocument/2006/relationships/slideLayout" Target="../slideLayouts/slideLayout58.xml"/><Relationship Id="rId2" Type="http://schemas.openxmlformats.org/officeDocument/2006/relationships/slideLayout" Target="../slideLayouts/slideLayout57.xml"/><Relationship Id="rId12" Type="http://schemas.openxmlformats.org/officeDocument/2006/relationships/theme" Target="../theme/theme6.xml"/><Relationship Id="rId11" Type="http://schemas.openxmlformats.org/officeDocument/2006/relationships/slideLayout" Target="../slideLayouts/slideLayout66.xml"/><Relationship Id="rId10" Type="http://schemas.openxmlformats.org/officeDocument/2006/relationships/slideLayout" Target="../slideLayouts/slideLayout65.xml"/><Relationship Id="rId1" Type="http://schemas.openxmlformats.org/officeDocument/2006/relationships/slideLayout" Target="../slideLayouts/slideLayout56.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75.xml"/><Relationship Id="rId8" Type="http://schemas.openxmlformats.org/officeDocument/2006/relationships/slideLayout" Target="../slideLayouts/slideLayout74.xml"/><Relationship Id="rId7" Type="http://schemas.openxmlformats.org/officeDocument/2006/relationships/slideLayout" Target="../slideLayouts/slideLayout73.xml"/><Relationship Id="rId6" Type="http://schemas.openxmlformats.org/officeDocument/2006/relationships/slideLayout" Target="../slideLayouts/slideLayout72.xml"/><Relationship Id="rId5" Type="http://schemas.openxmlformats.org/officeDocument/2006/relationships/slideLayout" Target="../slideLayouts/slideLayout71.xml"/><Relationship Id="rId4" Type="http://schemas.openxmlformats.org/officeDocument/2006/relationships/slideLayout" Target="../slideLayouts/slideLayout70.xml"/><Relationship Id="rId3" Type="http://schemas.openxmlformats.org/officeDocument/2006/relationships/slideLayout" Target="../slideLayouts/slideLayout69.xml"/><Relationship Id="rId2" Type="http://schemas.openxmlformats.org/officeDocument/2006/relationships/slideLayout" Target="../slideLayouts/slideLayout68.xml"/><Relationship Id="rId15" Type="http://schemas.openxmlformats.org/officeDocument/2006/relationships/theme" Target="../theme/theme7.xml"/><Relationship Id="rId14" Type="http://schemas.openxmlformats.org/officeDocument/2006/relationships/image" Target="../media/image3.png"/><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77.xml"/><Relationship Id="rId10" Type="http://schemas.openxmlformats.org/officeDocument/2006/relationships/slideLayout" Target="../slideLayouts/slideLayout76.xml"/><Relationship Id="rId1" Type="http://schemas.openxmlformats.org/officeDocument/2006/relationships/slideLayout" Target="../slideLayouts/slideLayout67.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86.xml"/><Relationship Id="rId8" Type="http://schemas.openxmlformats.org/officeDocument/2006/relationships/slideLayout" Target="../slideLayouts/slideLayout85.xml"/><Relationship Id="rId7" Type="http://schemas.openxmlformats.org/officeDocument/2006/relationships/slideLayout" Target="../slideLayouts/slideLayout84.xml"/><Relationship Id="rId6" Type="http://schemas.openxmlformats.org/officeDocument/2006/relationships/slideLayout" Target="../slideLayouts/slideLayout83.xml"/><Relationship Id="rId5" Type="http://schemas.openxmlformats.org/officeDocument/2006/relationships/slideLayout" Target="../slideLayouts/slideLayout82.xml"/><Relationship Id="rId4" Type="http://schemas.openxmlformats.org/officeDocument/2006/relationships/slideLayout" Target="../slideLayouts/slideLayout81.xml"/><Relationship Id="rId3" Type="http://schemas.openxmlformats.org/officeDocument/2006/relationships/slideLayout" Target="../slideLayouts/slideLayout80.xml"/><Relationship Id="rId2" Type="http://schemas.openxmlformats.org/officeDocument/2006/relationships/slideLayout" Target="../slideLayouts/slideLayout79.xml"/><Relationship Id="rId12" Type="http://schemas.openxmlformats.org/officeDocument/2006/relationships/theme" Target="../theme/theme8.xml"/><Relationship Id="rId11" Type="http://schemas.openxmlformats.org/officeDocument/2006/relationships/slideLayout" Target="../slideLayouts/slideLayout88.xml"/><Relationship Id="rId10" Type="http://schemas.openxmlformats.org/officeDocument/2006/relationships/slideLayout" Target="../slideLayouts/slideLayout87.xml"/><Relationship Id="rId1" Type="http://schemas.openxmlformats.org/officeDocument/2006/relationships/slideLayout" Target="../slideLayouts/slideLayout78.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97.xml"/><Relationship Id="rId8" Type="http://schemas.openxmlformats.org/officeDocument/2006/relationships/slideLayout" Target="../slideLayouts/slideLayout96.xml"/><Relationship Id="rId7" Type="http://schemas.openxmlformats.org/officeDocument/2006/relationships/slideLayout" Target="../slideLayouts/slideLayout95.xml"/><Relationship Id="rId6" Type="http://schemas.openxmlformats.org/officeDocument/2006/relationships/slideLayout" Target="../slideLayouts/slideLayout94.xml"/><Relationship Id="rId5" Type="http://schemas.openxmlformats.org/officeDocument/2006/relationships/slideLayout" Target="../slideLayouts/slideLayout93.xml"/><Relationship Id="rId4" Type="http://schemas.openxmlformats.org/officeDocument/2006/relationships/slideLayout" Target="../slideLayouts/slideLayout92.xml"/><Relationship Id="rId3" Type="http://schemas.openxmlformats.org/officeDocument/2006/relationships/slideLayout" Target="../slideLayouts/slideLayout91.xml"/><Relationship Id="rId2" Type="http://schemas.openxmlformats.org/officeDocument/2006/relationships/slideLayout" Target="../slideLayouts/slideLayout90.xml"/><Relationship Id="rId12" Type="http://schemas.openxmlformats.org/officeDocument/2006/relationships/theme" Target="../theme/theme9.xml"/><Relationship Id="rId11" Type="http://schemas.openxmlformats.org/officeDocument/2006/relationships/slideLayout" Target="../slideLayouts/slideLayout99.xml"/><Relationship Id="rId10" Type="http://schemas.openxmlformats.org/officeDocument/2006/relationships/slideLayout" Target="../slideLayouts/slideLayout98.xml"/><Relationship Id="rId1"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1026" name="Rectangle 2"/>
          <p:cNvSpPr>
            <a:spLocks noGrp="1"/>
          </p:cNvSpPr>
          <p:nvPr>
            <p:ph type="title"/>
          </p:nvPr>
        </p:nvSpPr>
        <p:spPr>
          <a:xfrm>
            <a:off x="609600" y="274638"/>
            <a:ext cx="10972800" cy="1143000"/>
          </a:xfrm>
          <a:prstGeom prst="rect">
            <a:avLst/>
          </a:prstGeom>
          <a:noFill/>
          <a:ln w="9525">
            <a:noFill/>
          </a:ln>
        </p:spPr>
        <p:txBody>
          <a:bodyPr anchor="ctr"/>
          <a:p>
            <a:pPr lvl="0"/>
            <a:r>
              <a:rPr lang="zh-CN" altLang="en-US"/>
              <a:t>单击此处编辑母版标题样式</a:t>
            </a:r>
            <a:endParaRPr lang="zh-CN" altLang="en-US"/>
          </a:p>
        </p:txBody>
      </p:sp>
      <p:sp>
        <p:nvSpPr>
          <p:cNvPr id="1027" name="Rectangle 3"/>
          <p:cNvSpPr>
            <a:spLocks noGrp="1"/>
          </p:cNvSpPr>
          <p:nvPr>
            <p:ph type="body"/>
          </p:nvPr>
        </p:nvSpPr>
        <p:spPr>
          <a:xfrm>
            <a:off x="609600" y="1600200"/>
            <a:ext cx="10972800" cy="4525963"/>
          </a:xfrm>
          <a:prstGeom prst="rect">
            <a:avLst/>
          </a:prstGeom>
          <a:noFill/>
          <a:ln w="9525">
            <a:noFill/>
          </a:ln>
        </p:spPr>
        <p:txBody>
          <a:bodyPr anchor="t"/>
          <a:p>
            <a:pPr lvl="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1028" name="Rectangle 4"/>
          <p:cNvSpPr>
            <a:spLocks noGrp="1"/>
          </p:cNvSpPr>
          <p:nvPr>
            <p:ph type="dt" sz="half" idx="2"/>
          </p:nvPr>
        </p:nvSpPr>
        <p:spPr>
          <a:xfrm>
            <a:off x="609600" y="6245225"/>
            <a:ext cx="2844800" cy="476250"/>
          </a:xfrm>
          <a:prstGeom prst="rect">
            <a:avLst/>
          </a:prstGeom>
          <a:noFill/>
          <a:ln w="9525">
            <a:noFill/>
          </a:ln>
        </p:spPr>
        <p:txBody>
          <a:bodyPr/>
          <a:lstStyle>
            <a:lvl1pPr>
              <a:defRPr sz="1400"/>
            </a:lvl1pPr>
          </a:lstStyle>
          <a:p>
            <a:pPr lvl="0" eaLnBrk="1" fontAlgn="base" hangingPunct="1"/>
            <a:endParaRPr lang="zh-CN" altLang="en-US" strike="noStrike" noProof="1" dirty="0"/>
          </a:p>
        </p:txBody>
      </p:sp>
      <p:sp>
        <p:nvSpPr>
          <p:cNvPr id="1029" name="Rectangle 5"/>
          <p:cNvSpPr>
            <a:spLocks noGrp="1"/>
          </p:cNvSpPr>
          <p:nvPr>
            <p:ph type="ftr" sz="quarter" idx="3"/>
          </p:nvPr>
        </p:nvSpPr>
        <p:spPr>
          <a:xfrm>
            <a:off x="4165600" y="6245225"/>
            <a:ext cx="3860800" cy="476250"/>
          </a:xfrm>
          <a:prstGeom prst="rect">
            <a:avLst/>
          </a:prstGeom>
          <a:noFill/>
          <a:ln w="9525">
            <a:noFill/>
          </a:ln>
        </p:spPr>
        <p:txBody>
          <a:bodyPr/>
          <a:lstStyle>
            <a:lvl1pPr algn="ctr">
              <a:defRPr sz="1400"/>
            </a:lvl1pPr>
          </a:lstStyle>
          <a:p>
            <a:pPr lvl="0" eaLnBrk="1" fontAlgn="base" hangingPunct="1"/>
            <a:endParaRPr lang="zh-CN" altLang="en-US" strike="noStrike" noProof="1" dirty="0"/>
          </a:p>
        </p:txBody>
      </p:sp>
      <p:sp>
        <p:nvSpPr>
          <p:cNvPr id="1030" name="Rectangle 6"/>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0" fontAlgn="base" latinLnBrk="0" hangingPunct="0">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0" fontAlgn="base" latinLnBrk="0" hangingPunct="0">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58"/>
            </a:gs>
            <a:gs pos="100000">
              <a:schemeClr val="bg1"/>
            </a:gs>
          </a:gsLst>
          <a:lin ang="2700000" scaled="1"/>
          <a:tileRect/>
        </a:gradFill>
        <a:effectLst/>
      </p:bgPr>
    </p:bg>
    <p:spTree>
      <p:nvGrpSpPr>
        <p:cNvPr id="1" name=""/>
        <p:cNvGrpSpPr/>
        <p:nvPr/>
      </p:nvGrpSpPr>
      <p:grpSpPr/>
      <p:grpSp>
        <p:nvGrpSpPr>
          <p:cNvPr id="10242" name="组合 11265"/>
          <p:cNvGrpSpPr/>
          <p:nvPr/>
        </p:nvGrpSpPr>
        <p:grpSpPr>
          <a:xfrm>
            <a:off x="0" y="0"/>
            <a:ext cx="12192000" cy="6856413"/>
            <a:chOff x="0" y="0"/>
            <a:chExt cx="5760" cy="4319"/>
          </a:xfrm>
        </p:grpSpPr>
        <p:sp>
          <p:nvSpPr>
            <p:cNvPr id="10243" name="任意多边形 11266"/>
            <p:cNvSpPr/>
            <p:nvPr/>
          </p:nvSpPr>
          <p:spPr>
            <a:xfrm>
              <a:off x="0" y="12"/>
              <a:ext cx="5758" cy="3273"/>
            </a:xfrm>
            <a:custGeom>
              <a:avLst/>
              <a:gdLst/>
              <a:ahLst/>
              <a:cxnLst/>
              <a:pathLst>
                <a:path w="5740" h="3273">
                  <a:moveTo>
                    <a:pt x="3193" y="1816"/>
                  </a:moveTo>
                  <a:lnTo>
                    <a:pt x="0" y="0"/>
                  </a:lnTo>
                  <a:lnTo>
                    <a:pt x="0" y="522"/>
                  </a:lnTo>
                  <a:lnTo>
                    <a:pt x="3037" y="1978"/>
                  </a:lnTo>
                  <a:lnTo>
                    <a:pt x="5740" y="3273"/>
                  </a:lnTo>
                  <a:lnTo>
                    <a:pt x="5740" y="3267"/>
                  </a:lnTo>
                  <a:lnTo>
                    <a:pt x="3193" y="1816"/>
                  </a:lnTo>
                  <a:lnTo>
                    <a:pt x="3193" y="1816"/>
                  </a:lnTo>
                  <a:close/>
                </a:path>
              </a:pathLst>
            </a:custGeom>
            <a:gradFill rotWithShape="0">
              <a:gsLst>
                <a:gs pos="0">
                  <a:srgbClr val="000051"/>
                </a:gs>
                <a:gs pos="100000">
                  <a:schemeClr val="bg2"/>
                </a:gs>
              </a:gsLst>
              <a:lin ang="0" scaled="1"/>
              <a:tileRect/>
            </a:gradFill>
            <a:ln w="9525">
              <a:noFill/>
            </a:ln>
          </p:spPr>
          <p:txBody>
            <a:bodyPr/>
            <a:p>
              <a:endParaRPr lang="zh-CN" altLang="en-US"/>
            </a:p>
          </p:txBody>
        </p:sp>
        <p:sp>
          <p:nvSpPr>
            <p:cNvPr id="10244" name="任意多边形 11267"/>
            <p:cNvSpPr/>
            <p:nvPr/>
          </p:nvSpPr>
          <p:spPr>
            <a:xfrm>
              <a:off x="149" y="0"/>
              <a:ext cx="5609" cy="3243"/>
            </a:xfrm>
            <a:custGeom>
              <a:avLst/>
              <a:gdLst/>
              <a:ahLst/>
              <a:cxnLst/>
              <a:pathLst>
                <a:path w="5591" h="3243">
                  <a:moveTo>
                    <a:pt x="3163" y="1714"/>
                  </a:moveTo>
                  <a:lnTo>
                    <a:pt x="431" y="0"/>
                  </a:lnTo>
                  <a:lnTo>
                    <a:pt x="0" y="0"/>
                  </a:lnTo>
                  <a:lnTo>
                    <a:pt x="3086" y="1786"/>
                  </a:lnTo>
                  <a:lnTo>
                    <a:pt x="5591" y="3243"/>
                  </a:lnTo>
                  <a:lnTo>
                    <a:pt x="5591" y="3237"/>
                  </a:lnTo>
                  <a:lnTo>
                    <a:pt x="3163" y="1714"/>
                  </a:lnTo>
                  <a:lnTo>
                    <a:pt x="3163" y="1714"/>
                  </a:lnTo>
                  <a:close/>
                </a:path>
              </a:pathLst>
            </a:custGeom>
            <a:gradFill rotWithShape="0">
              <a:gsLst>
                <a:gs pos="0">
                  <a:srgbClr val="00005D"/>
                </a:gs>
                <a:gs pos="100000">
                  <a:schemeClr val="bg1"/>
                </a:gs>
              </a:gsLst>
              <a:lin ang="2700000" scaled="1"/>
              <a:tileRect/>
            </a:gradFill>
            <a:ln w="9525">
              <a:noFill/>
            </a:ln>
          </p:spPr>
          <p:txBody>
            <a:bodyPr/>
            <a:p>
              <a:endParaRPr lang="zh-CN" altLang="en-US"/>
            </a:p>
          </p:txBody>
        </p:sp>
        <p:sp>
          <p:nvSpPr>
            <p:cNvPr id="10245" name="任意多边形 11268"/>
            <p:cNvSpPr/>
            <p:nvPr/>
          </p:nvSpPr>
          <p:spPr>
            <a:xfrm>
              <a:off x="0" y="3433"/>
              <a:ext cx="4038" cy="191"/>
            </a:xfrm>
            <a:custGeom>
              <a:avLst/>
              <a:gdLst/>
              <a:ahLst/>
              <a:cxnLst/>
              <a:pathLst>
                <a:path w="4042" h="192">
                  <a:moveTo>
                    <a:pt x="0" y="156"/>
                  </a:moveTo>
                  <a:lnTo>
                    <a:pt x="4042" y="192"/>
                  </a:lnTo>
                  <a:lnTo>
                    <a:pt x="4042" y="144"/>
                  </a:lnTo>
                  <a:lnTo>
                    <a:pt x="0" y="0"/>
                  </a:lnTo>
                  <a:lnTo>
                    <a:pt x="0" y="156"/>
                  </a:lnTo>
                  <a:lnTo>
                    <a:pt x="0" y="156"/>
                  </a:lnTo>
                  <a:close/>
                </a:path>
              </a:pathLst>
            </a:custGeom>
            <a:gradFill rotWithShape="0">
              <a:gsLst>
                <a:gs pos="0">
                  <a:srgbClr val="000061"/>
                </a:gs>
                <a:gs pos="100000">
                  <a:schemeClr val="bg2"/>
                </a:gs>
              </a:gsLst>
              <a:lin ang="0" scaled="1"/>
              <a:tileRect/>
            </a:gradFill>
            <a:ln w="9525">
              <a:noFill/>
            </a:ln>
          </p:spPr>
          <p:txBody>
            <a:bodyPr/>
            <a:p>
              <a:endParaRPr lang="zh-CN" altLang="en-US"/>
            </a:p>
          </p:txBody>
        </p:sp>
        <p:sp>
          <p:nvSpPr>
            <p:cNvPr id="10246" name="任意多边形 11269"/>
            <p:cNvSpPr/>
            <p:nvPr/>
          </p:nvSpPr>
          <p:spPr>
            <a:xfrm>
              <a:off x="4038" y="3577"/>
              <a:ext cx="1720" cy="65"/>
            </a:xfrm>
            <a:custGeom>
              <a:avLst/>
              <a:gdLst/>
              <a:ahLst/>
              <a:cxnLst/>
              <a:pathLst>
                <a:path w="1722" h="66">
                  <a:moveTo>
                    <a:pt x="1722" y="66"/>
                  </a:moveTo>
                  <a:lnTo>
                    <a:pt x="1722" y="60"/>
                  </a:lnTo>
                  <a:lnTo>
                    <a:pt x="0" y="0"/>
                  </a:lnTo>
                  <a:lnTo>
                    <a:pt x="0" y="48"/>
                  </a:lnTo>
                  <a:lnTo>
                    <a:pt x="1722" y="66"/>
                  </a:lnTo>
                  <a:lnTo>
                    <a:pt x="1722" y="66"/>
                  </a:lnTo>
                  <a:close/>
                </a:path>
              </a:pathLst>
            </a:custGeom>
            <a:gradFill rotWithShape="0">
              <a:gsLst>
                <a:gs pos="0">
                  <a:schemeClr val="bg2"/>
                </a:gs>
                <a:gs pos="100000">
                  <a:schemeClr val="bg1"/>
                </a:gs>
              </a:gsLst>
              <a:lin ang="0" scaled="1"/>
              <a:tileRect/>
            </a:gradFill>
            <a:ln w="9525">
              <a:noFill/>
            </a:ln>
          </p:spPr>
          <p:txBody>
            <a:bodyPr/>
            <a:p>
              <a:endParaRPr lang="zh-CN" altLang="en-US"/>
            </a:p>
          </p:txBody>
        </p:sp>
        <p:sp>
          <p:nvSpPr>
            <p:cNvPr id="10247" name="任意多边形 11270"/>
            <p:cNvSpPr/>
            <p:nvPr/>
          </p:nvSpPr>
          <p:spPr>
            <a:xfrm>
              <a:off x="0" y="3726"/>
              <a:ext cx="4784" cy="329"/>
            </a:xfrm>
            <a:custGeom>
              <a:avLst/>
              <a:gdLst/>
              <a:ahLst/>
              <a:cxnLst/>
              <a:pathLst>
                <a:path w="4789" h="329">
                  <a:moveTo>
                    <a:pt x="0" y="329"/>
                  </a:moveTo>
                  <a:lnTo>
                    <a:pt x="4789" y="77"/>
                  </a:lnTo>
                  <a:lnTo>
                    <a:pt x="4789" y="0"/>
                  </a:lnTo>
                  <a:lnTo>
                    <a:pt x="0" y="107"/>
                  </a:lnTo>
                  <a:lnTo>
                    <a:pt x="0" y="329"/>
                  </a:lnTo>
                  <a:lnTo>
                    <a:pt x="0" y="329"/>
                  </a:lnTo>
                  <a:close/>
                </a:path>
              </a:pathLst>
            </a:custGeom>
            <a:gradFill rotWithShape="0">
              <a:gsLst>
                <a:gs pos="0">
                  <a:srgbClr val="00007D"/>
                </a:gs>
                <a:gs pos="100000">
                  <a:schemeClr val="bg1"/>
                </a:gs>
              </a:gsLst>
              <a:lin ang="0" scaled="1"/>
              <a:tileRect/>
            </a:gradFill>
            <a:ln w="9525">
              <a:noFill/>
            </a:ln>
          </p:spPr>
          <p:txBody>
            <a:bodyPr/>
            <a:p>
              <a:endParaRPr lang="zh-CN" altLang="en-US"/>
            </a:p>
          </p:txBody>
        </p:sp>
        <p:sp>
          <p:nvSpPr>
            <p:cNvPr id="10248" name="任意多边形 11271"/>
            <p:cNvSpPr/>
            <p:nvPr/>
          </p:nvSpPr>
          <p:spPr>
            <a:xfrm>
              <a:off x="4784" y="3702"/>
              <a:ext cx="974" cy="101"/>
            </a:xfrm>
            <a:custGeom>
              <a:avLst/>
              <a:gdLst/>
              <a:ahLst/>
              <a:cxnLst/>
              <a:pathLst>
                <a:path w="975" h="101">
                  <a:moveTo>
                    <a:pt x="975" y="48"/>
                  </a:moveTo>
                  <a:lnTo>
                    <a:pt x="975" y="0"/>
                  </a:lnTo>
                  <a:lnTo>
                    <a:pt x="0" y="24"/>
                  </a:lnTo>
                  <a:lnTo>
                    <a:pt x="0" y="101"/>
                  </a:lnTo>
                  <a:lnTo>
                    <a:pt x="975" y="48"/>
                  </a:lnTo>
                  <a:lnTo>
                    <a:pt x="975" y="48"/>
                  </a:lnTo>
                  <a:close/>
                </a:path>
              </a:pathLst>
            </a:custGeom>
            <a:solidFill>
              <a:schemeClr val="bg1"/>
            </a:solidFill>
            <a:ln w="9525">
              <a:noFill/>
            </a:ln>
          </p:spPr>
          <p:txBody>
            <a:bodyPr/>
            <a:p>
              <a:endParaRPr lang="zh-CN" altLang="en-US"/>
            </a:p>
          </p:txBody>
        </p:sp>
        <p:sp>
          <p:nvSpPr>
            <p:cNvPr id="10249" name="任意多边形 11272"/>
            <p:cNvSpPr/>
            <p:nvPr/>
          </p:nvSpPr>
          <p:spPr>
            <a:xfrm>
              <a:off x="3619" y="3815"/>
              <a:ext cx="2139" cy="198"/>
            </a:xfrm>
            <a:custGeom>
              <a:avLst/>
              <a:gdLst/>
              <a:ahLst/>
              <a:cxnLst/>
              <a:pathLst>
                <a:path w="2141" h="198">
                  <a:moveTo>
                    <a:pt x="2141" y="0"/>
                  </a:moveTo>
                  <a:lnTo>
                    <a:pt x="0" y="156"/>
                  </a:lnTo>
                  <a:lnTo>
                    <a:pt x="0" y="198"/>
                  </a:lnTo>
                  <a:lnTo>
                    <a:pt x="2141" y="0"/>
                  </a:lnTo>
                  <a:lnTo>
                    <a:pt x="2141" y="0"/>
                  </a:lnTo>
                  <a:close/>
                </a:path>
              </a:pathLst>
            </a:custGeom>
            <a:solidFill>
              <a:schemeClr val="bg1"/>
            </a:solidFill>
            <a:ln w="9525">
              <a:noFill/>
            </a:ln>
          </p:spPr>
          <p:txBody>
            <a:bodyPr/>
            <a:p>
              <a:endParaRPr lang="zh-CN" altLang="en-US"/>
            </a:p>
          </p:txBody>
        </p:sp>
        <p:sp>
          <p:nvSpPr>
            <p:cNvPr id="10250" name="任意多边形 11273"/>
            <p:cNvSpPr/>
            <p:nvPr/>
          </p:nvSpPr>
          <p:spPr>
            <a:xfrm>
              <a:off x="0" y="3971"/>
              <a:ext cx="3619" cy="348"/>
            </a:xfrm>
            <a:custGeom>
              <a:avLst/>
              <a:gdLst/>
              <a:ahLst/>
              <a:cxnLst/>
              <a:pathLst>
                <a:path w="3623" h="348">
                  <a:moveTo>
                    <a:pt x="0" y="348"/>
                  </a:moveTo>
                  <a:lnTo>
                    <a:pt x="311" y="348"/>
                  </a:lnTo>
                  <a:lnTo>
                    <a:pt x="3623" y="42"/>
                  </a:lnTo>
                  <a:lnTo>
                    <a:pt x="3623" y="0"/>
                  </a:lnTo>
                  <a:lnTo>
                    <a:pt x="0" y="264"/>
                  </a:lnTo>
                  <a:lnTo>
                    <a:pt x="0" y="348"/>
                  </a:lnTo>
                  <a:lnTo>
                    <a:pt x="0" y="348"/>
                  </a:lnTo>
                  <a:close/>
                </a:path>
              </a:pathLst>
            </a:custGeom>
            <a:gradFill rotWithShape="0">
              <a:gsLst>
                <a:gs pos="0">
                  <a:srgbClr val="00006F"/>
                </a:gs>
                <a:gs pos="100000">
                  <a:schemeClr val="bg1"/>
                </a:gs>
              </a:gsLst>
              <a:lin ang="0" scaled="1"/>
              <a:tileRect/>
            </a:gradFill>
            <a:ln w="9525">
              <a:noFill/>
            </a:ln>
          </p:spPr>
          <p:txBody>
            <a:bodyPr/>
            <a:p>
              <a:endParaRPr lang="zh-CN" altLang="en-US"/>
            </a:p>
          </p:txBody>
        </p:sp>
        <p:sp>
          <p:nvSpPr>
            <p:cNvPr id="10251" name="任意多边形 11274"/>
            <p:cNvSpPr/>
            <p:nvPr/>
          </p:nvSpPr>
          <p:spPr>
            <a:xfrm>
              <a:off x="2097" y="4043"/>
              <a:ext cx="2514" cy="276"/>
            </a:xfrm>
            <a:custGeom>
              <a:avLst/>
              <a:gdLst/>
              <a:ahLst/>
              <a:cxnLst/>
              <a:pathLst>
                <a:path w="2517" h="276">
                  <a:moveTo>
                    <a:pt x="2182" y="276"/>
                  </a:moveTo>
                  <a:lnTo>
                    <a:pt x="2517" y="204"/>
                  </a:lnTo>
                  <a:lnTo>
                    <a:pt x="2260" y="0"/>
                  </a:lnTo>
                  <a:lnTo>
                    <a:pt x="0" y="276"/>
                  </a:lnTo>
                  <a:lnTo>
                    <a:pt x="2182" y="276"/>
                  </a:lnTo>
                  <a:lnTo>
                    <a:pt x="2182" y="276"/>
                  </a:lnTo>
                  <a:close/>
                </a:path>
              </a:pathLst>
            </a:custGeom>
            <a:solidFill>
              <a:schemeClr val="bg1"/>
            </a:solidFill>
            <a:ln w="9525">
              <a:noFill/>
            </a:ln>
          </p:spPr>
          <p:txBody>
            <a:bodyPr/>
            <a:p>
              <a:endParaRPr lang="zh-CN" altLang="en-US"/>
            </a:p>
          </p:txBody>
        </p:sp>
        <p:sp>
          <p:nvSpPr>
            <p:cNvPr id="10252" name="任意多边形 11275"/>
            <p:cNvSpPr/>
            <p:nvPr/>
          </p:nvSpPr>
          <p:spPr>
            <a:xfrm>
              <a:off x="4354" y="3869"/>
              <a:ext cx="1404" cy="378"/>
            </a:xfrm>
            <a:custGeom>
              <a:avLst/>
              <a:gdLst/>
              <a:ahLst/>
              <a:cxnLst/>
              <a:pathLst>
                <a:path w="1405" h="378">
                  <a:moveTo>
                    <a:pt x="1405" y="126"/>
                  </a:moveTo>
                  <a:lnTo>
                    <a:pt x="1405" y="0"/>
                  </a:lnTo>
                  <a:lnTo>
                    <a:pt x="0" y="174"/>
                  </a:lnTo>
                  <a:lnTo>
                    <a:pt x="257" y="378"/>
                  </a:lnTo>
                  <a:lnTo>
                    <a:pt x="1405" y="126"/>
                  </a:lnTo>
                  <a:lnTo>
                    <a:pt x="1405" y="126"/>
                  </a:lnTo>
                  <a:close/>
                </a:path>
              </a:pathLst>
            </a:custGeom>
            <a:gradFill rotWithShape="0">
              <a:gsLst>
                <a:gs pos="0">
                  <a:schemeClr val="bg1"/>
                </a:gs>
                <a:gs pos="100000">
                  <a:srgbClr val="08089C"/>
                </a:gs>
              </a:gsLst>
              <a:lin ang="0" scaled="1"/>
              <a:tileRect/>
            </a:gradFill>
            <a:ln w="9525">
              <a:noFill/>
            </a:ln>
          </p:spPr>
          <p:txBody>
            <a:bodyPr/>
            <a:p>
              <a:endParaRPr lang="zh-CN" altLang="en-US"/>
            </a:p>
          </p:txBody>
        </p:sp>
        <p:sp>
          <p:nvSpPr>
            <p:cNvPr id="10253" name="任意多边形 11276"/>
            <p:cNvSpPr/>
            <p:nvPr/>
          </p:nvSpPr>
          <p:spPr>
            <a:xfrm>
              <a:off x="5030" y="3151"/>
              <a:ext cx="728" cy="240"/>
            </a:xfrm>
            <a:custGeom>
              <a:avLst/>
              <a:gdLst/>
              <a:ahLst/>
              <a:cxnLst/>
              <a:pathLst>
                <a:path w="729" h="240">
                  <a:moveTo>
                    <a:pt x="729" y="240"/>
                  </a:moveTo>
                  <a:lnTo>
                    <a:pt x="0" y="0"/>
                  </a:lnTo>
                  <a:lnTo>
                    <a:pt x="0" y="6"/>
                  </a:lnTo>
                  <a:lnTo>
                    <a:pt x="729" y="240"/>
                  </a:lnTo>
                  <a:lnTo>
                    <a:pt x="729" y="240"/>
                  </a:lnTo>
                  <a:close/>
                </a:path>
              </a:pathLst>
            </a:custGeom>
            <a:solidFill>
              <a:schemeClr val="bg1"/>
            </a:solidFill>
            <a:ln w="9525">
              <a:noFill/>
            </a:ln>
          </p:spPr>
          <p:txBody>
            <a:bodyPr/>
            <a:p>
              <a:endParaRPr lang="zh-CN" altLang="en-US"/>
            </a:p>
          </p:txBody>
        </p:sp>
        <p:sp>
          <p:nvSpPr>
            <p:cNvPr id="10254" name="任意多边形 11277"/>
            <p:cNvSpPr/>
            <p:nvPr/>
          </p:nvSpPr>
          <p:spPr>
            <a:xfrm>
              <a:off x="0" y="1486"/>
              <a:ext cx="5030" cy="1671"/>
            </a:xfrm>
            <a:custGeom>
              <a:avLst/>
              <a:gdLst/>
              <a:ahLst/>
              <a:cxnLst/>
              <a:pathLst>
                <a:path w="5035" h="1672">
                  <a:moveTo>
                    <a:pt x="0" y="72"/>
                  </a:moveTo>
                  <a:lnTo>
                    <a:pt x="5035" y="1672"/>
                  </a:lnTo>
                  <a:lnTo>
                    <a:pt x="5035" y="1666"/>
                  </a:lnTo>
                  <a:lnTo>
                    <a:pt x="0" y="0"/>
                  </a:lnTo>
                  <a:lnTo>
                    <a:pt x="0" y="72"/>
                  </a:lnTo>
                  <a:lnTo>
                    <a:pt x="0" y="72"/>
                  </a:lnTo>
                  <a:close/>
                </a:path>
              </a:pathLst>
            </a:custGeom>
            <a:gradFill rotWithShape="0">
              <a:gsLst>
                <a:gs pos="0">
                  <a:srgbClr val="000053"/>
                </a:gs>
                <a:gs pos="100000">
                  <a:schemeClr val="bg1"/>
                </a:gs>
              </a:gsLst>
              <a:lin ang="2700000" scaled="1"/>
              <a:tileRect/>
            </a:gradFill>
            <a:ln w="9525">
              <a:noFill/>
            </a:ln>
          </p:spPr>
          <p:txBody>
            <a:bodyPr/>
            <a:p>
              <a:endParaRPr lang="zh-CN" altLang="en-US"/>
            </a:p>
          </p:txBody>
        </p:sp>
        <p:sp>
          <p:nvSpPr>
            <p:cNvPr id="10255" name="任意多边形 11278"/>
            <p:cNvSpPr/>
            <p:nvPr/>
          </p:nvSpPr>
          <p:spPr>
            <a:xfrm>
              <a:off x="5030" y="3049"/>
              <a:ext cx="728" cy="318"/>
            </a:xfrm>
            <a:custGeom>
              <a:avLst/>
              <a:gdLst/>
              <a:ahLst/>
              <a:cxnLst/>
              <a:pathLst>
                <a:path w="729" h="318">
                  <a:moveTo>
                    <a:pt x="729" y="318"/>
                  </a:moveTo>
                  <a:lnTo>
                    <a:pt x="729" y="312"/>
                  </a:lnTo>
                  <a:lnTo>
                    <a:pt x="0" y="0"/>
                  </a:lnTo>
                  <a:lnTo>
                    <a:pt x="0" y="54"/>
                  </a:lnTo>
                  <a:lnTo>
                    <a:pt x="729" y="318"/>
                  </a:lnTo>
                  <a:lnTo>
                    <a:pt x="729" y="318"/>
                  </a:lnTo>
                  <a:close/>
                </a:path>
              </a:pathLst>
            </a:custGeom>
            <a:gradFill rotWithShape="0">
              <a:gsLst>
                <a:gs pos="0">
                  <a:schemeClr val="bg2"/>
                </a:gs>
                <a:gs pos="100000">
                  <a:schemeClr val="bg1"/>
                </a:gs>
              </a:gsLst>
              <a:lin ang="0" scaled="1"/>
              <a:tileRect/>
            </a:gradFill>
            <a:ln w="9525">
              <a:noFill/>
            </a:ln>
          </p:spPr>
          <p:txBody>
            <a:bodyPr/>
            <a:p>
              <a:endParaRPr lang="zh-CN" altLang="en-US"/>
            </a:p>
          </p:txBody>
        </p:sp>
        <p:sp>
          <p:nvSpPr>
            <p:cNvPr id="10256" name="任意多边形 11279"/>
            <p:cNvSpPr/>
            <p:nvPr/>
          </p:nvSpPr>
          <p:spPr>
            <a:xfrm>
              <a:off x="0" y="916"/>
              <a:ext cx="5030" cy="2187"/>
            </a:xfrm>
            <a:custGeom>
              <a:avLst/>
              <a:gdLst/>
              <a:ahLst/>
              <a:cxnLst/>
              <a:pathLst>
                <a:path w="5035" h="2188">
                  <a:moveTo>
                    <a:pt x="0" y="396"/>
                  </a:moveTo>
                  <a:lnTo>
                    <a:pt x="5035" y="2188"/>
                  </a:lnTo>
                  <a:lnTo>
                    <a:pt x="5035" y="2134"/>
                  </a:lnTo>
                  <a:lnTo>
                    <a:pt x="0" y="0"/>
                  </a:lnTo>
                  <a:lnTo>
                    <a:pt x="0" y="396"/>
                  </a:lnTo>
                  <a:lnTo>
                    <a:pt x="0" y="396"/>
                  </a:lnTo>
                  <a:close/>
                </a:path>
              </a:pathLst>
            </a:custGeom>
            <a:gradFill rotWithShape="0">
              <a:gsLst>
                <a:gs pos="0">
                  <a:srgbClr val="000055"/>
                </a:gs>
                <a:gs pos="100000">
                  <a:schemeClr val="bg2"/>
                </a:gs>
              </a:gsLst>
              <a:lin ang="0" scaled="1"/>
              <a:tileRect/>
            </a:gradFill>
            <a:ln w="9525">
              <a:noFill/>
            </a:ln>
          </p:spPr>
          <p:txBody>
            <a:bodyPr/>
            <a:p>
              <a:endParaRPr lang="zh-CN" altLang="en-US"/>
            </a:p>
          </p:txBody>
        </p:sp>
        <p:sp>
          <p:nvSpPr>
            <p:cNvPr id="10257" name="任意多边形 11280"/>
            <p:cNvSpPr/>
            <p:nvPr/>
          </p:nvSpPr>
          <p:spPr>
            <a:xfrm>
              <a:off x="2294" y="0"/>
              <a:ext cx="3159" cy="2725"/>
            </a:xfrm>
            <a:custGeom>
              <a:avLst/>
              <a:gdLst/>
              <a:ahLst/>
              <a:cxnLst/>
              <a:pathLst>
                <a:path w="3163" h="2727">
                  <a:moveTo>
                    <a:pt x="0" y="0"/>
                  </a:moveTo>
                  <a:lnTo>
                    <a:pt x="3145" y="2727"/>
                  </a:lnTo>
                  <a:lnTo>
                    <a:pt x="3163" y="2704"/>
                  </a:lnTo>
                  <a:lnTo>
                    <a:pt x="102" y="0"/>
                  </a:lnTo>
                  <a:lnTo>
                    <a:pt x="0" y="0"/>
                  </a:lnTo>
                  <a:lnTo>
                    <a:pt x="0" y="0"/>
                  </a:lnTo>
                  <a:close/>
                </a:path>
              </a:pathLst>
            </a:custGeom>
            <a:gradFill rotWithShape="0">
              <a:gsLst>
                <a:gs pos="0">
                  <a:srgbClr val="00006B"/>
                </a:gs>
                <a:gs pos="100000">
                  <a:schemeClr val="bg1"/>
                </a:gs>
              </a:gsLst>
              <a:lin ang="2700000" scaled="1"/>
              <a:tileRect/>
            </a:gradFill>
            <a:ln w="9525">
              <a:noFill/>
            </a:ln>
          </p:spPr>
          <p:txBody>
            <a:bodyPr/>
            <a:p>
              <a:endParaRPr lang="zh-CN" altLang="en-US"/>
            </a:p>
          </p:txBody>
        </p:sp>
        <p:sp>
          <p:nvSpPr>
            <p:cNvPr id="10258" name="任意多边形 11281"/>
            <p:cNvSpPr/>
            <p:nvPr/>
          </p:nvSpPr>
          <p:spPr>
            <a:xfrm>
              <a:off x="5435" y="2702"/>
              <a:ext cx="323" cy="299"/>
            </a:xfrm>
            <a:custGeom>
              <a:avLst/>
              <a:gdLst/>
              <a:ahLst/>
              <a:cxnLst/>
              <a:pathLst>
                <a:path w="323" h="299">
                  <a:moveTo>
                    <a:pt x="323" y="299"/>
                  </a:moveTo>
                  <a:lnTo>
                    <a:pt x="323" y="263"/>
                  </a:lnTo>
                  <a:lnTo>
                    <a:pt x="18" y="0"/>
                  </a:lnTo>
                  <a:lnTo>
                    <a:pt x="0" y="23"/>
                  </a:lnTo>
                  <a:lnTo>
                    <a:pt x="323" y="299"/>
                  </a:lnTo>
                  <a:lnTo>
                    <a:pt x="323" y="299"/>
                  </a:lnTo>
                  <a:close/>
                </a:path>
              </a:pathLst>
            </a:custGeom>
            <a:gradFill rotWithShape="0">
              <a:gsLst>
                <a:gs pos="0">
                  <a:schemeClr val="bg1"/>
                </a:gs>
                <a:gs pos="100000">
                  <a:srgbClr val="0F0F9F"/>
                </a:gs>
              </a:gsLst>
              <a:lin ang="2700000" scaled="1"/>
              <a:tileRect/>
            </a:gradFill>
            <a:ln w="9525">
              <a:noFill/>
            </a:ln>
          </p:spPr>
          <p:txBody>
            <a:bodyPr/>
            <a:p>
              <a:endParaRPr lang="zh-CN" altLang="en-US"/>
            </a:p>
          </p:txBody>
        </p:sp>
        <p:sp>
          <p:nvSpPr>
            <p:cNvPr id="10259" name="任意多边形 11282"/>
            <p:cNvSpPr/>
            <p:nvPr/>
          </p:nvSpPr>
          <p:spPr>
            <a:xfrm>
              <a:off x="5477" y="2588"/>
              <a:ext cx="281" cy="335"/>
            </a:xfrm>
            <a:custGeom>
              <a:avLst/>
              <a:gdLst/>
              <a:ahLst/>
              <a:cxnLst/>
              <a:pathLst>
                <a:path w="281" h="335">
                  <a:moveTo>
                    <a:pt x="281" y="335"/>
                  </a:moveTo>
                  <a:lnTo>
                    <a:pt x="281" y="173"/>
                  </a:lnTo>
                  <a:lnTo>
                    <a:pt x="96" y="0"/>
                  </a:lnTo>
                  <a:lnTo>
                    <a:pt x="0" y="90"/>
                  </a:lnTo>
                  <a:lnTo>
                    <a:pt x="281" y="335"/>
                  </a:lnTo>
                  <a:lnTo>
                    <a:pt x="281" y="335"/>
                  </a:lnTo>
                  <a:close/>
                </a:path>
              </a:pathLst>
            </a:custGeom>
            <a:solidFill>
              <a:schemeClr val="bg1"/>
            </a:solidFill>
            <a:ln w="9525">
              <a:noFill/>
            </a:ln>
          </p:spPr>
          <p:txBody>
            <a:bodyPr/>
            <a:p>
              <a:endParaRPr lang="zh-CN" altLang="en-US"/>
            </a:p>
          </p:txBody>
        </p:sp>
        <p:sp>
          <p:nvSpPr>
            <p:cNvPr id="10260" name="任意多边形 11283"/>
            <p:cNvSpPr/>
            <p:nvPr/>
          </p:nvSpPr>
          <p:spPr>
            <a:xfrm>
              <a:off x="2454" y="0"/>
              <a:ext cx="3119" cy="2678"/>
            </a:xfrm>
            <a:custGeom>
              <a:avLst/>
              <a:gdLst/>
              <a:ahLst/>
              <a:cxnLst/>
              <a:pathLst>
                <a:path w="3122" h="2680">
                  <a:moveTo>
                    <a:pt x="0" y="0"/>
                  </a:moveTo>
                  <a:lnTo>
                    <a:pt x="3026" y="2680"/>
                  </a:lnTo>
                  <a:lnTo>
                    <a:pt x="3122" y="2590"/>
                  </a:lnTo>
                  <a:lnTo>
                    <a:pt x="383" y="0"/>
                  </a:lnTo>
                  <a:lnTo>
                    <a:pt x="0" y="0"/>
                  </a:lnTo>
                  <a:lnTo>
                    <a:pt x="0" y="0"/>
                  </a:lnTo>
                  <a:close/>
                </a:path>
              </a:pathLst>
            </a:custGeom>
            <a:gradFill rotWithShape="0">
              <a:gsLst>
                <a:gs pos="0">
                  <a:srgbClr val="000047"/>
                </a:gs>
                <a:gs pos="100000">
                  <a:schemeClr val="bg1"/>
                </a:gs>
              </a:gsLst>
              <a:lin ang="2700000" scaled="1"/>
              <a:tileRect/>
            </a:gradFill>
            <a:ln w="9525">
              <a:noFill/>
            </a:ln>
          </p:spPr>
          <p:txBody>
            <a:bodyPr/>
            <a:p>
              <a:endParaRPr lang="zh-CN" altLang="en-US"/>
            </a:p>
          </p:txBody>
        </p:sp>
        <p:sp>
          <p:nvSpPr>
            <p:cNvPr id="10261" name="任意多边形 11284"/>
            <p:cNvSpPr/>
            <p:nvPr/>
          </p:nvSpPr>
          <p:spPr>
            <a:xfrm>
              <a:off x="5626" y="2534"/>
              <a:ext cx="132" cy="132"/>
            </a:xfrm>
            <a:custGeom>
              <a:avLst/>
              <a:gdLst/>
              <a:ahLst/>
              <a:cxnLst/>
              <a:pathLst>
                <a:path w="132" h="132">
                  <a:moveTo>
                    <a:pt x="132" y="132"/>
                  </a:moveTo>
                  <a:lnTo>
                    <a:pt x="0" y="0"/>
                  </a:lnTo>
                  <a:lnTo>
                    <a:pt x="0" y="0"/>
                  </a:lnTo>
                  <a:lnTo>
                    <a:pt x="132" y="132"/>
                  </a:lnTo>
                  <a:lnTo>
                    <a:pt x="132" y="132"/>
                  </a:lnTo>
                  <a:close/>
                </a:path>
              </a:pathLst>
            </a:custGeom>
            <a:solidFill>
              <a:srgbClr val="FF9999"/>
            </a:solidFill>
            <a:ln w="9525">
              <a:noFill/>
            </a:ln>
          </p:spPr>
          <p:txBody>
            <a:bodyPr/>
            <a:p>
              <a:endParaRPr lang="zh-CN" altLang="en-US"/>
            </a:p>
          </p:txBody>
        </p:sp>
        <p:sp>
          <p:nvSpPr>
            <p:cNvPr id="10262" name="任意多边形 11285"/>
            <p:cNvSpPr/>
            <p:nvPr/>
          </p:nvSpPr>
          <p:spPr>
            <a:xfrm>
              <a:off x="3112" y="0"/>
              <a:ext cx="2514" cy="2534"/>
            </a:xfrm>
            <a:custGeom>
              <a:avLst/>
              <a:gdLst/>
              <a:ahLst/>
              <a:cxnLst/>
              <a:pathLst>
                <a:path w="2517" h="2536">
                  <a:moveTo>
                    <a:pt x="0" y="0"/>
                  </a:moveTo>
                  <a:lnTo>
                    <a:pt x="2517" y="2536"/>
                  </a:lnTo>
                  <a:lnTo>
                    <a:pt x="2517" y="2536"/>
                  </a:lnTo>
                  <a:lnTo>
                    <a:pt x="66" y="0"/>
                  </a:lnTo>
                  <a:lnTo>
                    <a:pt x="0" y="0"/>
                  </a:lnTo>
                  <a:lnTo>
                    <a:pt x="0" y="0"/>
                  </a:lnTo>
                  <a:close/>
                </a:path>
              </a:pathLst>
            </a:custGeom>
            <a:gradFill rotWithShape="0">
              <a:gsLst>
                <a:gs pos="0">
                  <a:srgbClr val="00004F"/>
                </a:gs>
                <a:gs pos="100000">
                  <a:schemeClr val="bg1"/>
                </a:gs>
              </a:gsLst>
              <a:lin ang="2700000" scaled="1"/>
              <a:tileRect/>
            </a:gradFill>
            <a:ln w="9525">
              <a:noFill/>
            </a:ln>
          </p:spPr>
          <p:txBody>
            <a:bodyPr/>
            <a:p>
              <a:endParaRPr lang="zh-CN" altLang="en-US"/>
            </a:p>
          </p:txBody>
        </p:sp>
        <p:sp>
          <p:nvSpPr>
            <p:cNvPr id="10263" name="任意多边形 11286"/>
            <p:cNvSpPr/>
            <p:nvPr/>
          </p:nvSpPr>
          <p:spPr>
            <a:xfrm>
              <a:off x="3488" y="0"/>
              <a:ext cx="2198" cy="2480"/>
            </a:xfrm>
            <a:custGeom>
              <a:avLst/>
              <a:gdLst/>
              <a:ahLst/>
              <a:cxnLst/>
              <a:pathLst>
                <a:path w="2200" h="2482">
                  <a:moveTo>
                    <a:pt x="0" y="0"/>
                  </a:moveTo>
                  <a:lnTo>
                    <a:pt x="2188" y="2482"/>
                  </a:lnTo>
                  <a:lnTo>
                    <a:pt x="2200" y="2476"/>
                  </a:lnTo>
                  <a:lnTo>
                    <a:pt x="317" y="0"/>
                  </a:lnTo>
                  <a:lnTo>
                    <a:pt x="0" y="0"/>
                  </a:lnTo>
                  <a:lnTo>
                    <a:pt x="0" y="0"/>
                  </a:lnTo>
                  <a:close/>
                </a:path>
              </a:pathLst>
            </a:custGeom>
            <a:gradFill rotWithShape="0">
              <a:gsLst>
                <a:gs pos="0">
                  <a:srgbClr val="000065"/>
                </a:gs>
                <a:gs pos="100000">
                  <a:schemeClr val="bg2"/>
                </a:gs>
              </a:gsLst>
              <a:lin ang="5400000" scaled="1"/>
              <a:tileRect/>
            </a:gradFill>
            <a:ln w="9525">
              <a:noFill/>
            </a:ln>
          </p:spPr>
          <p:txBody>
            <a:bodyPr/>
            <a:p>
              <a:endParaRPr lang="zh-CN" altLang="en-US"/>
            </a:p>
          </p:txBody>
        </p:sp>
        <p:sp>
          <p:nvSpPr>
            <p:cNvPr id="10264" name="任意多边形 11287"/>
            <p:cNvSpPr/>
            <p:nvPr/>
          </p:nvSpPr>
          <p:spPr>
            <a:xfrm>
              <a:off x="5674" y="2474"/>
              <a:ext cx="84" cy="96"/>
            </a:xfrm>
            <a:custGeom>
              <a:avLst/>
              <a:gdLst/>
              <a:ahLst/>
              <a:cxnLst/>
              <a:pathLst>
                <a:path w="84" h="96">
                  <a:moveTo>
                    <a:pt x="84" y="96"/>
                  </a:moveTo>
                  <a:lnTo>
                    <a:pt x="84" y="90"/>
                  </a:lnTo>
                  <a:lnTo>
                    <a:pt x="12" y="0"/>
                  </a:lnTo>
                  <a:lnTo>
                    <a:pt x="0" y="6"/>
                  </a:lnTo>
                  <a:lnTo>
                    <a:pt x="84" y="96"/>
                  </a:lnTo>
                  <a:lnTo>
                    <a:pt x="84" y="96"/>
                  </a:lnTo>
                  <a:close/>
                </a:path>
              </a:pathLst>
            </a:custGeom>
            <a:gradFill rotWithShape="0">
              <a:gsLst>
                <a:gs pos="0">
                  <a:schemeClr val="bg1"/>
                </a:gs>
                <a:gs pos="100000">
                  <a:srgbClr val="1717A2"/>
                </a:gs>
              </a:gsLst>
              <a:lin ang="2700000" scaled="1"/>
              <a:tileRect/>
            </a:gradFill>
            <a:ln w="9525">
              <a:noFill/>
            </a:ln>
          </p:spPr>
          <p:txBody>
            <a:bodyPr/>
            <a:p>
              <a:endParaRPr lang="zh-CN" altLang="en-US"/>
            </a:p>
          </p:txBody>
        </p:sp>
        <p:sp>
          <p:nvSpPr>
            <p:cNvPr id="10265" name="任意多边形 11288"/>
            <p:cNvSpPr/>
            <p:nvPr/>
          </p:nvSpPr>
          <p:spPr>
            <a:xfrm>
              <a:off x="5603" y="850"/>
              <a:ext cx="155" cy="516"/>
            </a:xfrm>
            <a:custGeom>
              <a:avLst/>
              <a:gdLst/>
              <a:ahLst/>
              <a:cxnLst/>
              <a:pathLst>
                <a:path w="155" h="516">
                  <a:moveTo>
                    <a:pt x="155" y="516"/>
                  </a:moveTo>
                  <a:lnTo>
                    <a:pt x="155" y="204"/>
                  </a:lnTo>
                  <a:lnTo>
                    <a:pt x="77" y="0"/>
                  </a:lnTo>
                  <a:lnTo>
                    <a:pt x="0" y="192"/>
                  </a:lnTo>
                  <a:lnTo>
                    <a:pt x="155" y="516"/>
                  </a:lnTo>
                  <a:lnTo>
                    <a:pt x="155" y="516"/>
                  </a:lnTo>
                  <a:close/>
                </a:path>
              </a:pathLst>
            </a:custGeom>
            <a:solidFill>
              <a:schemeClr val="bg2"/>
            </a:solidFill>
            <a:ln w="9525">
              <a:noFill/>
            </a:ln>
          </p:spPr>
          <p:txBody>
            <a:bodyPr/>
            <a:p>
              <a:endParaRPr lang="zh-CN" altLang="en-US"/>
            </a:p>
          </p:txBody>
        </p:sp>
        <p:sp>
          <p:nvSpPr>
            <p:cNvPr id="10266" name="任意多边形 11289"/>
            <p:cNvSpPr/>
            <p:nvPr/>
          </p:nvSpPr>
          <p:spPr>
            <a:xfrm>
              <a:off x="5107" y="0"/>
              <a:ext cx="573" cy="1042"/>
            </a:xfrm>
            <a:custGeom>
              <a:avLst/>
              <a:gdLst/>
              <a:ahLst/>
              <a:cxnLst/>
              <a:pathLst>
                <a:path w="574" h="1043">
                  <a:moveTo>
                    <a:pt x="0" y="0"/>
                  </a:moveTo>
                  <a:lnTo>
                    <a:pt x="497" y="1043"/>
                  </a:lnTo>
                  <a:lnTo>
                    <a:pt x="574" y="851"/>
                  </a:lnTo>
                  <a:lnTo>
                    <a:pt x="251" y="0"/>
                  </a:lnTo>
                  <a:lnTo>
                    <a:pt x="0" y="0"/>
                  </a:lnTo>
                  <a:lnTo>
                    <a:pt x="0" y="0"/>
                  </a:lnTo>
                  <a:close/>
                </a:path>
              </a:pathLst>
            </a:custGeom>
            <a:gradFill rotWithShape="0">
              <a:gsLst>
                <a:gs pos="0">
                  <a:srgbClr val="000055"/>
                </a:gs>
                <a:gs pos="100000">
                  <a:schemeClr val="bg2"/>
                </a:gs>
              </a:gsLst>
              <a:lin ang="5400000" scaled="1"/>
              <a:tileRect/>
            </a:gradFill>
            <a:ln w="9525">
              <a:noFill/>
            </a:ln>
          </p:spPr>
          <p:txBody>
            <a:bodyPr/>
            <a:p>
              <a:endParaRPr lang="zh-CN" altLang="en-US"/>
            </a:p>
          </p:txBody>
        </p:sp>
        <p:sp>
          <p:nvSpPr>
            <p:cNvPr id="10267" name="任意多边形 11290"/>
            <p:cNvSpPr/>
            <p:nvPr/>
          </p:nvSpPr>
          <p:spPr>
            <a:xfrm>
              <a:off x="5411" y="0"/>
              <a:ext cx="341" cy="796"/>
            </a:xfrm>
            <a:custGeom>
              <a:avLst/>
              <a:gdLst/>
              <a:ahLst/>
              <a:cxnLst/>
              <a:pathLst>
                <a:path w="341" h="797">
                  <a:moveTo>
                    <a:pt x="144" y="0"/>
                  </a:moveTo>
                  <a:lnTo>
                    <a:pt x="0" y="0"/>
                  </a:lnTo>
                  <a:lnTo>
                    <a:pt x="287" y="797"/>
                  </a:lnTo>
                  <a:lnTo>
                    <a:pt x="341" y="653"/>
                  </a:lnTo>
                  <a:lnTo>
                    <a:pt x="144" y="0"/>
                  </a:lnTo>
                  <a:lnTo>
                    <a:pt x="144" y="0"/>
                  </a:lnTo>
                  <a:close/>
                </a:path>
              </a:pathLst>
            </a:custGeom>
            <a:gradFill rotWithShape="0">
              <a:gsLst>
                <a:gs pos="0">
                  <a:srgbClr val="000059"/>
                </a:gs>
                <a:gs pos="100000">
                  <a:schemeClr val="bg2"/>
                </a:gs>
              </a:gsLst>
              <a:lin ang="5400000" scaled="1"/>
              <a:tileRect/>
            </a:gradFill>
            <a:ln w="9525">
              <a:noFill/>
            </a:ln>
          </p:spPr>
          <p:txBody>
            <a:bodyPr/>
            <a:p>
              <a:endParaRPr lang="zh-CN" altLang="en-US"/>
            </a:p>
          </p:txBody>
        </p:sp>
        <p:sp>
          <p:nvSpPr>
            <p:cNvPr id="10268" name="任意多边形 11291"/>
            <p:cNvSpPr/>
            <p:nvPr/>
          </p:nvSpPr>
          <p:spPr>
            <a:xfrm>
              <a:off x="5698" y="653"/>
              <a:ext cx="60" cy="311"/>
            </a:xfrm>
            <a:custGeom>
              <a:avLst/>
              <a:gdLst/>
              <a:ahLst/>
              <a:cxnLst/>
              <a:pathLst>
                <a:path w="60" h="312">
                  <a:moveTo>
                    <a:pt x="0" y="144"/>
                  </a:moveTo>
                  <a:lnTo>
                    <a:pt x="60" y="312"/>
                  </a:lnTo>
                  <a:lnTo>
                    <a:pt x="60" y="6"/>
                  </a:lnTo>
                  <a:lnTo>
                    <a:pt x="54" y="0"/>
                  </a:lnTo>
                  <a:lnTo>
                    <a:pt x="0" y="144"/>
                  </a:lnTo>
                  <a:lnTo>
                    <a:pt x="0" y="144"/>
                  </a:lnTo>
                  <a:close/>
                </a:path>
              </a:pathLst>
            </a:custGeom>
            <a:solidFill>
              <a:schemeClr val="bg2"/>
            </a:solidFill>
            <a:ln w="9525">
              <a:noFill/>
            </a:ln>
          </p:spPr>
          <p:txBody>
            <a:bodyPr/>
            <a:p>
              <a:endParaRPr lang="zh-CN" altLang="en-US"/>
            </a:p>
          </p:txBody>
        </p:sp>
        <p:sp>
          <p:nvSpPr>
            <p:cNvPr id="10269" name="任意多边形 11292"/>
            <p:cNvSpPr/>
            <p:nvPr/>
          </p:nvSpPr>
          <p:spPr>
            <a:xfrm>
              <a:off x="2" y="1601"/>
              <a:ext cx="5752" cy="1864"/>
            </a:xfrm>
            <a:custGeom>
              <a:avLst/>
              <a:gdLst/>
              <a:ahLst/>
              <a:cxnLst/>
              <a:pathLst>
                <a:path w="5740" h="1864">
                  <a:moveTo>
                    <a:pt x="0" y="371"/>
                  </a:moveTo>
                  <a:lnTo>
                    <a:pt x="5740" y="1864"/>
                  </a:lnTo>
                  <a:lnTo>
                    <a:pt x="5740" y="1834"/>
                  </a:lnTo>
                  <a:lnTo>
                    <a:pt x="0" y="0"/>
                  </a:lnTo>
                  <a:lnTo>
                    <a:pt x="0" y="371"/>
                  </a:lnTo>
                  <a:lnTo>
                    <a:pt x="0" y="371"/>
                  </a:lnTo>
                  <a:close/>
                </a:path>
              </a:pathLst>
            </a:custGeom>
            <a:gradFill rotWithShape="0">
              <a:gsLst>
                <a:gs pos="0">
                  <a:srgbClr val="000061"/>
                </a:gs>
                <a:gs pos="100000">
                  <a:schemeClr val="bg1"/>
                </a:gs>
              </a:gsLst>
              <a:lin ang="2700000" scaled="1"/>
              <a:tileRect/>
            </a:gradFill>
            <a:ln w="9525">
              <a:noFill/>
            </a:ln>
          </p:spPr>
          <p:txBody>
            <a:bodyPr/>
            <a:p>
              <a:endParaRPr lang="zh-CN" altLang="en-US"/>
            </a:p>
          </p:txBody>
        </p:sp>
        <p:sp>
          <p:nvSpPr>
            <p:cNvPr id="10270" name="任意多边形 11293"/>
            <p:cNvSpPr/>
            <p:nvPr/>
          </p:nvSpPr>
          <p:spPr>
            <a:xfrm>
              <a:off x="5754" y="3483"/>
              <a:ext cx="6" cy="6"/>
            </a:xfrm>
            <a:custGeom>
              <a:avLst/>
              <a:gdLst/>
              <a:ahLst/>
              <a:cxnLst/>
              <a:pathLst>
                <a:path w="6" h="6">
                  <a:moveTo>
                    <a:pt x="6" y="6"/>
                  </a:moveTo>
                  <a:lnTo>
                    <a:pt x="0" y="0"/>
                  </a:lnTo>
                  <a:lnTo>
                    <a:pt x="0" y="6"/>
                  </a:lnTo>
                  <a:lnTo>
                    <a:pt x="6" y="6"/>
                  </a:lnTo>
                  <a:lnTo>
                    <a:pt x="6" y="6"/>
                  </a:lnTo>
                  <a:close/>
                </a:path>
              </a:pathLst>
            </a:custGeom>
            <a:solidFill>
              <a:srgbClr val="18FF00"/>
            </a:solidFill>
            <a:ln w="9525">
              <a:noFill/>
            </a:ln>
          </p:spPr>
          <p:txBody>
            <a:bodyPr/>
            <a:p>
              <a:endParaRPr lang="zh-CN" altLang="en-US"/>
            </a:p>
          </p:txBody>
        </p:sp>
        <p:sp>
          <p:nvSpPr>
            <p:cNvPr id="10271" name="任意多边形 11294"/>
            <p:cNvSpPr/>
            <p:nvPr/>
          </p:nvSpPr>
          <p:spPr>
            <a:xfrm>
              <a:off x="2" y="2152"/>
              <a:ext cx="5752" cy="1337"/>
            </a:xfrm>
            <a:custGeom>
              <a:avLst/>
              <a:gdLst/>
              <a:ahLst/>
              <a:cxnLst/>
              <a:pathLst>
                <a:path w="5740" h="1337">
                  <a:moveTo>
                    <a:pt x="0" y="366"/>
                  </a:moveTo>
                  <a:lnTo>
                    <a:pt x="5740" y="1337"/>
                  </a:lnTo>
                  <a:lnTo>
                    <a:pt x="5740" y="1331"/>
                  </a:lnTo>
                  <a:lnTo>
                    <a:pt x="0" y="0"/>
                  </a:lnTo>
                  <a:lnTo>
                    <a:pt x="0" y="366"/>
                  </a:lnTo>
                  <a:lnTo>
                    <a:pt x="0" y="366"/>
                  </a:lnTo>
                  <a:close/>
                </a:path>
              </a:pathLst>
            </a:custGeom>
            <a:gradFill rotWithShape="0">
              <a:gsLst>
                <a:gs pos="0">
                  <a:srgbClr val="00005D"/>
                </a:gs>
                <a:gs pos="100000">
                  <a:schemeClr val="bg1"/>
                </a:gs>
              </a:gsLst>
              <a:lin ang="2700000" scaled="1"/>
              <a:tileRect/>
            </a:gradFill>
            <a:ln w="9525">
              <a:noFill/>
            </a:ln>
          </p:spPr>
          <p:txBody>
            <a:bodyPr/>
            <a:p>
              <a:endParaRPr lang="zh-CN" altLang="en-US"/>
            </a:p>
          </p:txBody>
        </p:sp>
        <p:sp>
          <p:nvSpPr>
            <p:cNvPr id="10272" name="任意多边形 11295"/>
            <p:cNvSpPr/>
            <p:nvPr/>
          </p:nvSpPr>
          <p:spPr>
            <a:xfrm>
              <a:off x="2" y="3177"/>
              <a:ext cx="5752" cy="414"/>
            </a:xfrm>
            <a:custGeom>
              <a:avLst/>
              <a:gdLst/>
              <a:ahLst/>
              <a:cxnLst/>
              <a:pathLst>
                <a:path w="5740" h="414">
                  <a:moveTo>
                    <a:pt x="0" y="48"/>
                  </a:moveTo>
                  <a:lnTo>
                    <a:pt x="5740" y="414"/>
                  </a:lnTo>
                  <a:lnTo>
                    <a:pt x="5740" y="402"/>
                  </a:lnTo>
                  <a:lnTo>
                    <a:pt x="0" y="0"/>
                  </a:lnTo>
                  <a:lnTo>
                    <a:pt x="0" y="48"/>
                  </a:lnTo>
                  <a:lnTo>
                    <a:pt x="0" y="48"/>
                  </a:lnTo>
                  <a:close/>
                </a:path>
              </a:pathLst>
            </a:custGeom>
            <a:gradFill rotWithShape="0">
              <a:gsLst>
                <a:gs pos="0">
                  <a:srgbClr val="000082"/>
                </a:gs>
                <a:gs pos="100000">
                  <a:schemeClr val="bg1"/>
                </a:gs>
              </a:gsLst>
              <a:lin ang="0" scaled="1"/>
              <a:tileRect/>
            </a:gradFill>
            <a:ln w="9525">
              <a:noFill/>
            </a:ln>
          </p:spPr>
          <p:txBody>
            <a:bodyPr/>
            <a:p>
              <a:endParaRPr lang="zh-CN" altLang="en-US"/>
            </a:p>
          </p:txBody>
        </p:sp>
        <p:sp>
          <p:nvSpPr>
            <p:cNvPr id="10273" name="任意多边形 11296"/>
            <p:cNvSpPr/>
            <p:nvPr/>
          </p:nvSpPr>
          <p:spPr>
            <a:xfrm>
              <a:off x="1297" y="0"/>
              <a:ext cx="4457" cy="3177"/>
            </a:xfrm>
            <a:custGeom>
              <a:avLst/>
              <a:gdLst/>
              <a:ahLst/>
              <a:cxnLst/>
              <a:pathLst>
                <a:path w="4448" h="3177">
                  <a:moveTo>
                    <a:pt x="0" y="0"/>
                  </a:moveTo>
                  <a:lnTo>
                    <a:pt x="4448" y="3177"/>
                  </a:lnTo>
                  <a:lnTo>
                    <a:pt x="4448" y="3153"/>
                  </a:lnTo>
                  <a:lnTo>
                    <a:pt x="125" y="0"/>
                  </a:lnTo>
                  <a:lnTo>
                    <a:pt x="0" y="0"/>
                  </a:lnTo>
                  <a:lnTo>
                    <a:pt x="0" y="0"/>
                  </a:lnTo>
                  <a:close/>
                </a:path>
              </a:pathLst>
            </a:custGeom>
            <a:gradFill rotWithShape="0">
              <a:gsLst>
                <a:gs pos="0">
                  <a:srgbClr val="00004A"/>
                </a:gs>
                <a:gs pos="100000">
                  <a:schemeClr val="bg1"/>
                </a:gs>
              </a:gsLst>
              <a:lin ang="2700000" scaled="1"/>
              <a:tileRect/>
            </a:gradFill>
            <a:ln w="9525">
              <a:noFill/>
            </a:ln>
          </p:spPr>
          <p:txBody>
            <a:bodyPr/>
            <a:p>
              <a:endParaRPr lang="zh-CN" altLang="en-US"/>
            </a:p>
          </p:txBody>
        </p:sp>
        <p:sp>
          <p:nvSpPr>
            <p:cNvPr id="10274" name="任意多边形 11297"/>
            <p:cNvSpPr/>
            <p:nvPr/>
          </p:nvSpPr>
          <p:spPr>
            <a:xfrm>
              <a:off x="3321" y="0"/>
              <a:ext cx="2433" cy="2614"/>
            </a:xfrm>
            <a:custGeom>
              <a:avLst/>
              <a:gdLst/>
              <a:ahLst/>
              <a:cxnLst/>
              <a:pathLst>
                <a:path w="2428" h="2614">
                  <a:moveTo>
                    <a:pt x="0" y="0"/>
                  </a:moveTo>
                  <a:lnTo>
                    <a:pt x="2428" y="2614"/>
                  </a:lnTo>
                  <a:lnTo>
                    <a:pt x="2428" y="2608"/>
                  </a:lnTo>
                  <a:lnTo>
                    <a:pt x="66" y="0"/>
                  </a:lnTo>
                  <a:lnTo>
                    <a:pt x="0" y="0"/>
                  </a:lnTo>
                  <a:lnTo>
                    <a:pt x="0" y="0"/>
                  </a:lnTo>
                  <a:close/>
                </a:path>
              </a:pathLst>
            </a:custGeom>
            <a:gradFill rotWithShape="0">
              <a:gsLst>
                <a:gs pos="0">
                  <a:srgbClr val="000082"/>
                </a:gs>
                <a:gs pos="100000">
                  <a:schemeClr val="bg1"/>
                </a:gs>
              </a:gsLst>
              <a:lin ang="2700000" scaled="1"/>
              <a:tileRect/>
            </a:gradFill>
            <a:ln w="9525">
              <a:noFill/>
            </a:ln>
          </p:spPr>
          <p:txBody>
            <a:bodyPr/>
            <a:p>
              <a:endParaRPr lang="zh-CN" altLang="en-US"/>
            </a:p>
          </p:txBody>
        </p:sp>
        <p:sp>
          <p:nvSpPr>
            <p:cNvPr id="10275" name="任意多边形 11298"/>
            <p:cNvSpPr/>
            <p:nvPr/>
          </p:nvSpPr>
          <p:spPr>
            <a:xfrm>
              <a:off x="3950" y="0"/>
              <a:ext cx="1804" cy="2464"/>
            </a:xfrm>
            <a:custGeom>
              <a:avLst/>
              <a:gdLst/>
              <a:ahLst/>
              <a:cxnLst/>
              <a:pathLst>
                <a:path w="1800" h="2464">
                  <a:moveTo>
                    <a:pt x="485" y="0"/>
                  </a:moveTo>
                  <a:lnTo>
                    <a:pt x="0" y="0"/>
                  </a:lnTo>
                  <a:lnTo>
                    <a:pt x="1800" y="2464"/>
                  </a:lnTo>
                  <a:lnTo>
                    <a:pt x="1800" y="2248"/>
                  </a:lnTo>
                  <a:lnTo>
                    <a:pt x="1794" y="2248"/>
                  </a:lnTo>
                  <a:lnTo>
                    <a:pt x="485" y="0"/>
                  </a:lnTo>
                  <a:lnTo>
                    <a:pt x="485" y="0"/>
                  </a:lnTo>
                  <a:close/>
                </a:path>
              </a:pathLst>
            </a:custGeom>
            <a:gradFill rotWithShape="0">
              <a:gsLst>
                <a:gs pos="0">
                  <a:srgbClr val="000065"/>
                </a:gs>
                <a:gs pos="100000">
                  <a:schemeClr val="bg2"/>
                </a:gs>
              </a:gsLst>
              <a:lin ang="5400000" scaled="1"/>
              <a:tileRect/>
            </a:gradFill>
            <a:ln w="9525">
              <a:noFill/>
            </a:ln>
          </p:spPr>
          <p:txBody>
            <a:bodyPr/>
            <a:p>
              <a:endParaRPr lang="zh-CN" altLang="en-US"/>
            </a:p>
          </p:txBody>
        </p:sp>
        <p:sp>
          <p:nvSpPr>
            <p:cNvPr id="10276" name="任意多边形 11299"/>
            <p:cNvSpPr/>
            <p:nvPr/>
          </p:nvSpPr>
          <p:spPr>
            <a:xfrm>
              <a:off x="4519" y="0"/>
              <a:ext cx="1235" cy="2074"/>
            </a:xfrm>
            <a:custGeom>
              <a:avLst/>
              <a:gdLst/>
              <a:ahLst/>
              <a:cxnLst/>
              <a:pathLst>
                <a:path w="1232" h="2074">
                  <a:moveTo>
                    <a:pt x="0" y="0"/>
                  </a:moveTo>
                  <a:lnTo>
                    <a:pt x="1232" y="2074"/>
                  </a:lnTo>
                  <a:lnTo>
                    <a:pt x="1232" y="2038"/>
                  </a:lnTo>
                  <a:lnTo>
                    <a:pt x="42" y="0"/>
                  </a:lnTo>
                  <a:lnTo>
                    <a:pt x="0" y="0"/>
                  </a:lnTo>
                  <a:lnTo>
                    <a:pt x="0" y="0"/>
                  </a:lnTo>
                  <a:close/>
                </a:path>
              </a:pathLst>
            </a:custGeom>
            <a:gradFill rotWithShape="0">
              <a:gsLst>
                <a:gs pos="0">
                  <a:srgbClr val="000058"/>
                </a:gs>
                <a:gs pos="100000">
                  <a:schemeClr val="bg1"/>
                </a:gs>
              </a:gsLst>
              <a:lin ang="2700000" scaled="1"/>
              <a:tileRect/>
            </a:gradFill>
            <a:ln w="9525">
              <a:noFill/>
            </a:ln>
          </p:spPr>
          <p:txBody>
            <a:bodyPr/>
            <a:p>
              <a:endParaRPr lang="zh-CN" altLang="en-US"/>
            </a:p>
          </p:txBody>
        </p:sp>
        <p:sp>
          <p:nvSpPr>
            <p:cNvPr id="10277" name="任意多边形 11300"/>
            <p:cNvSpPr/>
            <p:nvPr/>
          </p:nvSpPr>
          <p:spPr>
            <a:xfrm>
              <a:off x="4694" y="0"/>
              <a:ext cx="1060" cy="1936"/>
            </a:xfrm>
            <a:custGeom>
              <a:avLst/>
              <a:gdLst/>
              <a:ahLst/>
              <a:cxnLst/>
              <a:pathLst>
                <a:path w="1058" h="1936">
                  <a:moveTo>
                    <a:pt x="0" y="0"/>
                  </a:moveTo>
                  <a:lnTo>
                    <a:pt x="1058" y="1936"/>
                  </a:lnTo>
                  <a:lnTo>
                    <a:pt x="1058" y="1930"/>
                  </a:lnTo>
                  <a:lnTo>
                    <a:pt x="54" y="0"/>
                  </a:lnTo>
                  <a:lnTo>
                    <a:pt x="0" y="0"/>
                  </a:lnTo>
                  <a:lnTo>
                    <a:pt x="0" y="0"/>
                  </a:lnTo>
                  <a:close/>
                </a:path>
              </a:pathLst>
            </a:custGeom>
            <a:gradFill rotWithShape="0">
              <a:gsLst>
                <a:gs pos="0">
                  <a:srgbClr val="00006F"/>
                </a:gs>
                <a:gs pos="100000">
                  <a:schemeClr val="bg1"/>
                </a:gs>
              </a:gsLst>
              <a:lin ang="2700000" scaled="1"/>
              <a:tileRect/>
            </a:gradFill>
            <a:ln w="9525">
              <a:noFill/>
            </a:ln>
          </p:spPr>
          <p:txBody>
            <a:bodyPr/>
            <a:p>
              <a:endParaRPr lang="zh-CN" altLang="en-US"/>
            </a:p>
          </p:txBody>
        </p:sp>
        <p:sp>
          <p:nvSpPr>
            <p:cNvPr id="10278" name="任意多边形 11301"/>
            <p:cNvSpPr/>
            <p:nvPr/>
          </p:nvSpPr>
          <p:spPr>
            <a:xfrm>
              <a:off x="4981" y="0"/>
              <a:ext cx="773" cy="1487"/>
            </a:xfrm>
            <a:custGeom>
              <a:avLst/>
              <a:gdLst/>
              <a:ahLst/>
              <a:cxnLst/>
              <a:pathLst>
                <a:path w="771" h="1487">
                  <a:moveTo>
                    <a:pt x="771" y="1433"/>
                  </a:moveTo>
                  <a:lnTo>
                    <a:pt x="42" y="0"/>
                  </a:lnTo>
                  <a:lnTo>
                    <a:pt x="0" y="0"/>
                  </a:lnTo>
                  <a:lnTo>
                    <a:pt x="771" y="1487"/>
                  </a:lnTo>
                  <a:lnTo>
                    <a:pt x="771" y="1433"/>
                  </a:lnTo>
                  <a:lnTo>
                    <a:pt x="771" y="1433"/>
                  </a:lnTo>
                  <a:close/>
                </a:path>
              </a:pathLst>
            </a:custGeom>
            <a:gradFill rotWithShape="0">
              <a:gsLst>
                <a:gs pos="0">
                  <a:srgbClr val="000079"/>
                </a:gs>
                <a:gs pos="100000">
                  <a:schemeClr val="bg1"/>
                </a:gs>
              </a:gsLst>
              <a:lin ang="2700000" scaled="1"/>
              <a:tileRect/>
            </a:gradFill>
            <a:ln w="9525">
              <a:noFill/>
            </a:ln>
          </p:spPr>
          <p:txBody>
            <a:bodyPr/>
            <a:p>
              <a:endParaRPr lang="zh-CN" altLang="en-US"/>
            </a:p>
          </p:txBody>
        </p:sp>
        <p:grpSp>
          <p:nvGrpSpPr>
            <p:cNvPr id="10279" name="组合 11302"/>
            <p:cNvGrpSpPr/>
            <p:nvPr userDrawn="1"/>
          </p:nvGrpSpPr>
          <p:grpSpPr>
            <a:xfrm>
              <a:off x="0" y="1632"/>
              <a:ext cx="5758" cy="1858"/>
              <a:chOff x="0" y="0"/>
              <a:chExt cx="5758" cy="1858"/>
            </a:xfrm>
          </p:grpSpPr>
          <p:sp>
            <p:nvSpPr>
              <p:cNvPr id="10280" name="任意多边形 11303"/>
              <p:cNvSpPr/>
              <p:nvPr/>
            </p:nvSpPr>
            <p:spPr>
              <a:xfrm>
                <a:off x="0" y="0"/>
                <a:ext cx="3670" cy="1313"/>
              </a:xfrm>
              <a:custGeom>
                <a:avLst/>
                <a:gdLst/>
                <a:ahLst/>
                <a:cxnLst/>
                <a:pathLst>
                  <a:path w="3659" h="1313">
                    <a:moveTo>
                      <a:pt x="0" y="0"/>
                    </a:moveTo>
                    <a:lnTo>
                      <a:pt x="0" y="366"/>
                    </a:lnTo>
                    <a:lnTo>
                      <a:pt x="3635" y="1313"/>
                    </a:lnTo>
                    <a:lnTo>
                      <a:pt x="3647" y="1235"/>
                    </a:lnTo>
                    <a:lnTo>
                      <a:pt x="3659" y="1163"/>
                    </a:lnTo>
                    <a:lnTo>
                      <a:pt x="0" y="0"/>
                    </a:lnTo>
                    <a:lnTo>
                      <a:pt x="0" y="0"/>
                    </a:lnTo>
                    <a:close/>
                  </a:path>
                </a:pathLst>
              </a:custGeom>
              <a:gradFill rotWithShape="0">
                <a:gsLst>
                  <a:gs pos="0">
                    <a:srgbClr val="00006F"/>
                  </a:gs>
                  <a:gs pos="100000">
                    <a:schemeClr val="bg1"/>
                  </a:gs>
                </a:gsLst>
                <a:lin ang="0" scaled="1"/>
                <a:tileRect/>
              </a:gradFill>
              <a:ln w="9525">
                <a:noFill/>
              </a:ln>
            </p:spPr>
            <p:txBody>
              <a:bodyPr/>
              <a:p>
                <a:endParaRPr lang="zh-CN" altLang="en-US"/>
              </a:p>
            </p:txBody>
          </p:sp>
          <p:sp>
            <p:nvSpPr>
              <p:cNvPr id="10281" name="任意多边形 11304"/>
              <p:cNvSpPr/>
              <p:nvPr/>
            </p:nvSpPr>
            <p:spPr>
              <a:xfrm>
                <a:off x="3646" y="1163"/>
                <a:ext cx="2112" cy="695"/>
              </a:xfrm>
              <a:custGeom>
                <a:avLst/>
                <a:gdLst/>
                <a:ahLst/>
                <a:cxnLst/>
                <a:pathLst>
                  <a:path w="2105" h="695">
                    <a:moveTo>
                      <a:pt x="2105" y="665"/>
                    </a:moveTo>
                    <a:lnTo>
                      <a:pt x="24" y="0"/>
                    </a:lnTo>
                    <a:lnTo>
                      <a:pt x="12" y="72"/>
                    </a:lnTo>
                    <a:lnTo>
                      <a:pt x="0" y="150"/>
                    </a:lnTo>
                    <a:lnTo>
                      <a:pt x="2105" y="695"/>
                    </a:lnTo>
                    <a:lnTo>
                      <a:pt x="2105" y="665"/>
                    </a:lnTo>
                    <a:lnTo>
                      <a:pt x="2105" y="665"/>
                    </a:lnTo>
                    <a:close/>
                  </a:path>
                </a:pathLst>
              </a:custGeom>
              <a:gradFill rotWithShape="0">
                <a:gsLst>
                  <a:gs pos="0">
                    <a:schemeClr val="bg1"/>
                  </a:gs>
                  <a:gs pos="100000">
                    <a:srgbClr val="1717A2"/>
                  </a:gs>
                </a:gsLst>
                <a:lin ang="0" scaled="1"/>
                <a:tileRect/>
              </a:gradFill>
              <a:ln w="9525">
                <a:noFill/>
              </a:ln>
            </p:spPr>
            <p:txBody>
              <a:bodyPr/>
              <a:p>
                <a:endParaRPr lang="zh-CN" altLang="en-US"/>
              </a:p>
            </p:txBody>
          </p:sp>
        </p:grpSp>
      </p:grpSp>
      <p:sp>
        <p:nvSpPr>
          <p:cNvPr id="11306" name="标题 11305"/>
          <p:cNvSpPr>
            <a:spLocks noGrp="1"/>
          </p:cNvSpPr>
          <p:nvPr>
            <p:ph type="title"/>
          </p:nvPr>
        </p:nvSpPr>
        <p:spPr>
          <a:xfrm>
            <a:off x="609600" y="277813"/>
            <a:ext cx="10972800" cy="1143000"/>
          </a:xfrm>
          <a:prstGeom prst="rect">
            <a:avLst/>
          </a:prstGeom>
          <a:noFill/>
          <a:ln w="9525">
            <a:noFill/>
          </a:ln>
        </p:spPr>
        <p:txBody>
          <a:bodyPr anchor="ctr"/>
          <a:p>
            <a:pPr lvl="0" fontAlgn="base"/>
            <a:r>
              <a:rPr lang="zh-CN" altLang="en-US" strike="noStrike" noProof="1"/>
              <a:t>单击此处编辑母版标题样式</a:t>
            </a:r>
            <a:endParaRPr lang="zh-CN" altLang="en-US" strike="noStrike" noProof="1"/>
          </a:p>
        </p:txBody>
      </p:sp>
      <p:sp>
        <p:nvSpPr>
          <p:cNvPr id="11307" name="文本占位符 11306"/>
          <p:cNvSpPr>
            <a:spLocks noGrp="1"/>
          </p:cNvSpPr>
          <p:nvPr>
            <p:ph type="body" idx="1"/>
          </p:nvPr>
        </p:nvSpPr>
        <p:spPr>
          <a:xfrm>
            <a:off x="609600" y="1600200"/>
            <a:ext cx="10972800" cy="4530725"/>
          </a:xfrm>
          <a:prstGeom prst="rect">
            <a:avLst/>
          </a:prstGeom>
          <a:noFill/>
          <a:ln w="9525">
            <a:noFill/>
          </a:ln>
        </p:spPr>
        <p:txBody>
          <a:bodyPr/>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1308" name="日期占位符 11307"/>
          <p:cNvSpPr>
            <a:spLocks noGrp="1"/>
          </p:cNvSpPr>
          <p:nvPr>
            <p:ph type="dt" sz="half" idx="2"/>
          </p:nvPr>
        </p:nvSpPr>
        <p:spPr>
          <a:xfrm>
            <a:off x="609600" y="6243638"/>
            <a:ext cx="2844800" cy="457200"/>
          </a:xfrm>
          <a:prstGeom prst="rect">
            <a:avLst/>
          </a:prstGeom>
          <a:noFill/>
          <a:ln w="9525">
            <a:noFill/>
          </a:ln>
        </p:spPr>
        <p:txBody>
          <a:bodyPr anchor="b"/>
          <a:lstStyle>
            <a:lvl1pPr>
              <a:defRPr sz="1200"/>
            </a:lvl1pPr>
          </a:lstStyle>
          <a:p>
            <a:pPr lvl="0" fontAlgn="base"/>
            <a:endParaRPr lang="zh-CN" altLang="en-US" strike="noStrike" noProof="1" dirty="0"/>
          </a:p>
        </p:txBody>
      </p:sp>
      <p:sp>
        <p:nvSpPr>
          <p:cNvPr id="11309" name="页脚占位符 11308"/>
          <p:cNvSpPr>
            <a:spLocks noGrp="1"/>
          </p:cNvSpPr>
          <p:nvPr>
            <p:ph type="ftr" sz="quarter" idx="3"/>
          </p:nvPr>
        </p:nvSpPr>
        <p:spPr>
          <a:xfrm>
            <a:off x="4165600" y="6248400"/>
            <a:ext cx="3860800" cy="457200"/>
          </a:xfrm>
          <a:prstGeom prst="rect">
            <a:avLst/>
          </a:prstGeom>
          <a:noFill/>
          <a:ln w="9525">
            <a:noFill/>
          </a:ln>
        </p:spPr>
        <p:txBody>
          <a:bodyPr anchor="b"/>
          <a:lstStyle>
            <a:lvl1pPr algn="ctr">
              <a:defRPr sz="1200"/>
            </a:lvl1pPr>
          </a:lstStyle>
          <a:p>
            <a:pPr lvl="0" fontAlgn="base"/>
            <a:endParaRPr lang="zh-CN" altLang="en-US" strike="noStrike" noProof="1" dirty="0"/>
          </a:p>
        </p:txBody>
      </p:sp>
      <p:sp>
        <p:nvSpPr>
          <p:cNvPr id="11310" name="灯片编号占位符 11309"/>
          <p:cNvSpPr>
            <a:spLocks noGrp="1"/>
          </p:cNvSpPr>
          <p:nvPr>
            <p:ph type="sldNum" sz="quarter" idx="4"/>
          </p:nvPr>
        </p:nvSpPr>
        <p:spPr>
          <a:xfrm>
            <a:off x="8737600" y="6243638"/>
            <a:ext cx="2844800" cy="457200"/>
          </a:xfrm>
          <a:prstGeom prst="rect">
            <a:avLst/>
          </a:prstGeom>
          <a:noFill/>
          <a:ln w="9525">
            <a:noFill/>
          </a:ln>
        </p:spPr>
        <p:txBody>
          <a:bodyPr anchor="b"/>
          <a:lstStyle>
            <a:lvl1pPr algn="r">
              <a:defRPr sz="1200"/>
            </a:lvl1p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sldNum="0" hdr="0" ftr="0" dt="0"/>
  <p:txStyles>
    <p:title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effectLst>
            <a:outerShdw blurRad="38100" dist="38100" dir="2700000">
              <a:srgbClr val="C0C0C0"/>
            </a:outerShdw>
          </a:effectLst>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12"/>
        </a:buBlip>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Font typeface="Wingdings" panose="05000000000000000000" pitchFamily="2" charset="2"/>
        <a:buChar char="–"/>
        <a:defRPr sz="28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accent2"/>
        </a:buClr>
        <a:buSzPct val="90000"/>
        <a:buFont typeface="Wingdings" panose="05000000000000000000" pitchFamily="2" charset="2"/>
        <a:buBlip>
          <a:blip r:embed="rId13"/>
        </a:buBlip>
        <a:defRPr sz="24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Font typeface="Wingdings" panose="05000000000000000000" pitchFamily="2" charset="2"/>
        <a:buChar char="–"/>
        <a:defRPr sz="20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folHlink"/>
        </a:buClr>
        <a:buSzPct val="90000"/>
        <a:buFont typeface="Wingdings" panose="05000000000000000000" pitchFamily="2" charset="2"/>
        <a:buBlip>
          <a:blip r:embed="rId14"/>
        </a:buBlip>
        <a:defRPr sz="20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folHlink"/>
        </a:buClr>
        <a:buSzPct val="90000"/>
        <a:buFont typeface="Wingdings" panose="05000000000000000000" pitchFamily="2" charset="2"/>
        <a:buBlip>
          <a:blip r:embed="rId14"/>
        </a:buBlip>
        <a:defRPr sz="20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folHlink"/>
        </a:buClr>
        <a:buSzPct val="90000"/>
        <a:buFont typeface="Wingdings" panose="05000000000000000000" pitchFamily="2" charset="2"/>
        <a:buBlip>
          <a:blip r:embed="rId14"/>
        </a:buBlip>
        <a:defRPr sz="20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folHlink"/>
        </a:buClr>
        <a:buSzPct val="90000"/>
        <a:buFont typeface="Wingdings" panose="05000000000000000000" pitchFamily="2" charset="2"/>
        <a:buBlip>
          <a:blip r:embed="rId14"/>
        </a:buBlip>
        <a:defRPr sz="20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folHlink"/>
        </a:buClr>
        <a:buSzPct val="90000"/>
        <a:buFont typeface="Wingdings" panose="05000000000000000000" pitchFamily="2" charset="2"/>
        <a:buBlip>
          <a:blip r:embed="rId14"/>
        </a:buBlip>
        <a:defRPr sz="2000" b="0" i="0" u="none" kern="1200" baseline="0">
          <a:solidFill>
            <a:schemeClr val="tx1"/>
          </a:solidFill>
          <a:effectLst>
            <a:outerShdw blurRad="38100" dist="38100" dir="2700000">
              <a:srgbClr val="C0C0C0"/>
            </a:outerShdw>
          </a:effectLst>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11266" name="Rectangle 2"/>
          <p:cNvSpPr>
            <a:spLocks noGrp="1"/>
          </p:cNvSpPr>
          <p:nvPr>
            <p:ph type="title"/>
          </p:nvPr>
        </p:nvSpPr>
        <p:spPr>
          <a:xfrm>
            <a:off x="609600" y="274638"/>
            <a:ext cx="10972800" cy="1143000"/>
          </a:xfrm>
          <a:prstGeom prst="rect">
            <a:avLst/>
          </a:prstGeom>
          <a:noFill/>
          <a:ln w="9525">
            <a:noFill/>
          </a:ln>
        </p:spPr>
        <p:txBody>
          <a:bodyPr anchor="ctr"/>
          <a:p>
            <a:pPr lvl="0"/>
            <a:r>
              <a:rPr lang="zh-CN" altLang="en-US"/>
              <a:t>单击此处编辑母版标题样式</a:t>
            </a:r>
            <a:endParaRPr lang="zh-CN" altLang="en-US"/>
          </a:p>
        </p:txBody>
      </p:sp>
      <p:sp>
        <p:nvSpPr>
          <p:cNvPr id="11267" name="Rectangle 3"/>
          <p:cNvSpPr>
            <a:spLocks noGrp="1"/>
          </p:cNvSpPr>
          <p:nvPr>
            <p:ph type="body"/>
          </p:nvPr>
        </p:nvSpPr>
        <p:spPr>
          <a:xfrm>
            <a:off x="609600" y="1600200"/>
            <a:ext cx="10972800" cy="4525963"/>
          </a:xfrm>
          <a:prstGeom prst="rect">
            <a:avLst/>
          </a:prstGeom>
          <a:noFill/>
          <a:ln w="9525">
            <a:noFill/>
          </a:ln>
        </p:spPr>
        <p:txBody>
          <a:bodyPr anchor="t"/>
          <a:p>
            <a:pPr lvl="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13316" name="Rectangle 4"/>
          <p:cNvSpPr>
            <a:spLocks noGrp="1"/>
          </p:cNvSpPr>
          <p:nvPr>
            <p:ph type="dt" sz="half" idx="2"/>
          </p:nvPr>
        </p:nvSpPr>
        <p:spPr>
          <a:xfrm>
            <a:off x="609600" y="6245225"/>
            <a:ext cx="2844800" cy="476250"/>
          </a:xfrm>
          <a:prstGeom prst="rect">
            <a:avLst/>
          </a:prstGeom>
          <a:noFill/>
          <a:ln w="9525">
            <a:noFill/>
          </a:ln>
        </p:spPr>
        <p:txBody>
          <a:bodyPr/>
          <a:lstStyle>
            <a:lvl1pPr>
              <a:defRPr sz="1400"/>
            </a:lvl1pPr>
          </a:lstStyle>
          <a:p>
            <a:pPr lvl="0" fontAlgn="base"/>
            <a:endParaRPr lang="zh-CN" altLang="en-US" strike="noStrike" noProof="1" dirty="0"/>
          </a:p>
        </p:txBody>
      </p:sp>
      <p:sp>
        <p:nvSpPr>
          <p:cNvPr id="13317" name="Rectangle 5"/>
          <p:cNvSpPr>
            <a:spLocks noGrp="1"/>
          </p:cNvSpPr>
          <p:nvPr>
            <p:ph type="ftr" sz="quarter" idx="3"/>
          </p:nvPr>
        </p:nvSpPr>
        <p:spPr>
          <a:xfrm>
            <a:off x="4165600" y="6245225"/>
            <a:ext cx="3860800" cy="476250"/>
          </a:xfrm>
          <a:prstGeom prst="rect">
            <a:avLst/>
          </a:prstGeom>
          <a:noFill/>
          <a:ln w="9525">
            <a:noFill/>
          </a:ln>
        </p:spPr>
        <p:txBody>
          <a:bodyPr/>
          <a:lstStyle>
            <a:lvl1pPr algn="ctr">
              <a:defRPr sz="1400"/>
            </a:lvl1pPr>
          </a:lstStyle>
          <a:p>
            <a:pPr lvl="0" fontAlgn="base"/>
            <a:endParaRPr lang="zh-CN" altLang="en-US" strike="noStrike" noProof="1" dirty="0"/>
          </a:p>
        </p:txBody>
      </p:sp>
      <p:sp>
        <p:nvSpPr>
          <p:cNvPr id="13318" name="Rectangle 6"/>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0" fontAlgn="base" latinLnBrk="0" hangingPunct="0">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0" fontAlgn="base" latinLnBrk="0" hangingPunct="0">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58"/>
            </a:gs>
            <a:gs pos="100000">
              <a:schemeClr val="bg1"/>
            </a:gs>
          </a:gsLst>
          <a:lin ang="2700000" scaled="1"/>
          <a:tileRect/>
        </a:gradFill>
        <a:effectLst/>
      </p:bgPr>
    </p:bg>
    <p:spTree>
      <p:nvGrpSpPr>
        <p:cNvPr id="1" name=""/>
        <p:cNvGrpSpPr/>
        <p:nvPr/>
      </p:nvGrpSpPr>
      <p:grpSpPr/>
      <p:grpSp>
        <p:nvGrpSpPr>
          <p:cNvPr id="12290" name="组合 14337"/>
          <p:cNvGrpSpPr/>
          <p:nvPr/>
        </p:nvGrpSpPr>
        <p:grpSpPr>
          <a:xfrm>
            <a:off x="0" y="0"/>
            <a:ext cx="12192000" cy="6856413"/>
            <a:chOff x="0" y="0"/>
            <a:chExt cx="5760" cy="4319"/>
          </a:xfrm>
        </p:grpSpPr>
        <p:sp>
          <p:nvSpPr>
            <p:cNvPr id="12291" name="任意多边形 14338"/>
            <p:cNvSpPr/>
            <p:nvPr/>
          </p:nvSpPr>
          <p:spPr>
            <a:xfrm>
              <a:off x="0" y="12"/>
              <a:ext cx="5758" cy="3273"/>
            </a:xfrm>
            <a:custGeom>
              <a:avLst/>
              <a:gdLst/>
              <a:ahLst/>
              <a:cxnLst/>
              <a:pathLst>
                <a:path w="5740" h="3273">
                  <a:moveTo>
                    <a:pt x="3193" y="1816"/>
                  </a:moveTo>
                  <a:lnTo>
                    <a:pt x="0" y="0"/>
                  </a:lnTo>
                  <a:lnTo>
                    <a:pt x="0" y="522"/>
                  </a:lnTo>
                  <a:lnTo>
                    <a:pt x="3037" y="1978"/>
                  </a:lnTo>
                  <a:lnTo>
                    <a:pt x="5740" y="3273"/>
                  </a:lnTo>
                  <a:lnTo>
                    <a:pt x="5740" y="3267"/>
                  </a:lnTo>
                  <a:lnTo>
                    <a:pt x="3193" y="1816"/>
                  </a:lnTo>
                  <a:lnTo>
                    <a:pt x="3193" y="1816"/>
                  </a:lnTo>
                  <a:close/>
                </a:path>
              </a:pathLst>
            </a:custGeom>
            <a:gradFill rotWithShape="0">
              <a:gsLst>
                <a:gs pos="0">
                  <a:srgbClr val="000051"/>
                </a:gs>
                <a:gs pos="100000">
                  <a:schemeClr val="bg2"/>
                </a:gs>
              </a:gsLst>
              <a:lin ang="0" scaled="1"/>
              <a:tileRect/>
            </a:gradFill>
            <a:ln w="9525">
              <a:noFill/>
            </a:ln>
          </p:spPr>
          <p:txBody>
            <a:bodyPr/>
            <a:p>
              <a:endParaRPr lang="zh-CN" altLang="en-US"/>
            </a:p>
          </p:txBody>
        </p:sp>
        <p:sp>
          <p:nvSpPr>
            <p:cNvPr id="12292" name="任意多边形 14339"/>
            <p:cNvSpPr/>
            <p:nvPr/>
          </p:nvSpPr>
          <p:spPr>
            <a:xfrm>
              <a:off x="149" y="0"/>
              <a:ext cx="5609" cy="3243"/>
            </a:xfrm>
            <a:custGeom>
              <a:avLst/>
              <a:gdLst/>
              <a:ahLst/>
              <a:cxnLst/>
              <a:pathLst>
                <a:path w="5591" h="3243">
                  <a:moveTo>
                    <a:pt x="3163" y="1714"/>
                  </a:moveTo>
                  <a:lnTo>
                    <a:pt x="431" y="0"/>
                  </a:lnTo>
                  <a:lnTo>
                    <a:pt x="0" y="0"/>
                  </a:lnTo>
                  <a:lnTo>
                    <a:pt x="3086" y="1786"/>
                  </a:lnTo>
                  <a:lnTo>
                    <a:pt x="5591" y="3243"/>
                  </a:lnTo>
                  <a:lnTo>
                    <a:pt x="5591" y="3237"/>
                  </a:lnTo>
                  <a:lnTo>
                    <a:pt x="3163" y="1714"/>
                  </a:lnTo>
                  <a:lnTo>
                    <a:pt x="3163" y="1714"/>
                  </a:lnTo>
                  <a:close/>
                </a:path>
              </a:pathLst>
            </a:custGeom>
            <a:gradFill rotWithShape="0">
              <a:gsLst>
                <a:gs pos="0">
                  <a:srgbClr val="00005D"/>
                </a:gs>
                <a:gs pos="100000">
                  <a:schemeClr val="bg1"/>
                </a:gs>
              </a:gsLst>
              <a:lin ang="2700000" scaled="1"/>
              <a:tileRect/>
            </a:gradFill>
            <a:ln w="9525">
              <a:noFill/>
            </a:ln>
          </p:spPr>
          <p:txBody>
            <a:bodyPr/>
            <a:p>
              <a:endParaRPr lang="zh-CN" altLang="en-US"/>
            </a:p>
          </p:txBody>
        </p:sp>
        <p:sp>
          <p:nvSpPr>
            <p:cNvPr id="12293" name="任意多边形 14340"/>
            <p:cNvSpPr/>
            <p:nvPr/>
          </p:nvSpPr>
          <p:spPr>
            <a:xfrm>
              <a:off x="0" y="3433"/>
              <a:ext cx="4038" cy="191"/>
            </a:xfrm>
            <a:custGeom>
              <a:avLst/>
              <a:gdLst/>
              <a:ahLst/>
              <a:cxnLst/>
              <a:pathLst>
                <a:path w="4042" h="192">
                  <a:moveTo>
                    <a:pt x="0" y="156"/>
                  </a:moveTo>
                  <a:lnTo>
                    <a:pt x="4042" y="192"/>
                  </a:lnTo>
                  <a:lnTo>
                    <a:pt x="4042" y="144"/>
                  </a:lnTo>
                  <a:lnTo>
                    <a:pt x="0" y="0"/>
                  </a:lnTo>
                  <a:lnTo>
                    <a:pt x="0" y="156"/>
                  </a:lnTo>
                  <a:lnTo>
                    <a:pt x="0" y="156"/>
                  </a:lnTo>
                  <a:close/>
                </a:path>
              </a:pathLst>
            </a:custGeom>
            <a:gradFill rotWithShape="0">
              <a:gsLst>
                <a:gs pos="0">
                  <a:srgbClr val="000061"/>
                </a:gs>
                <a:gs pos="100000">
                  <a:schemeClr val="bg2"/>
                </a:gs>
              </a:gsLst>
              <a:lin ang="0" scaled="1"/>
              <a:tileRect/>
            </a:gradFill>
            <a:ln w="9525">
              <a:noFill/>
            </a:ln>
          </p:spPr>
          <p:txBody>
            <a:bodyPr/>
            <a:p>
              <a:endParaRPr lang="zh-CN" altLang="en-US"/>
            </a:p>
          </p:txBody>
        </p:sp>
        <p:sp>
          <p:nvSpPr>
            <p:cNvPr id="12294" name="任意多边形 14341"/>
            <p:cNvSpPr/>
            <p:nvPr/>
          </p:nvSpPr>
          <p:spPr>
            <a:xfrm>
              <a:off x="4038" y="3577"/>
              <a:ext cx="1720" cy="65"/>
            </a:xfrm>
            <a:custGeom>
              <a:avLst/>
              <a:gdLst/>
              <a:ahLst/>
              <a:cxnLst/>
              <a:pathLst>
                <a:path w="1722" h="66">
                  <a:moveTo>
                    <a:pt x="1722" y="66"/>
                  </a:moveTo>
                  <a:lnTo>
                    <a:pt x="1722" y="60"/>
                  </a:lnTo>
                  <a:lnTo>
                    <a:pt x="0" y="0"/>
                  </a:lnTo>
                  <a:lnTo>
                    <a:pt x="0" y="48"/>
                  </a:lnTo>
                  <a:lnTo>
                    <a:pt x="1722" y="66"/>
                  </a:lnTo>
                  <a:lnTo>
                    <a:pt x="1722" y="66"/>
                  </a:lnTo>
                  <a:close/>
                </a:path>
              </a:pathLst>
            </a:custGeom>
            <a:gradFill rotWithShape="0">
              <a:gsLst>
                <a:gs pos="0">
                  <a:schemeClr val="bg2"/>
                </a:gs>
                <a:gs pos="100000">
                  <a:schemeClr val="bg1"/>
                </a:gs>
              </a:gsLst>
              <a:lin ang="0" scaled="1"/>
              <a:tileRect/>
            </a:gradFill>
            <a:ln w="9525">
              <a:noFill/>
            </a:ln>
          </p:spPr>
          <p:txBody>
            <a:bodyPr/>
            <a:p>
              <a:endParaRPr lang="zh-CN" altLang="en-US"/>
            </a:p>
          </p:txBody>
        </p:sp>
        <p:sp>
          <p:nvSpPr>
            <p:cNvPr id="12295" name="任意多边形 14342"/>
            <p:cNvSpPr/>
            <p:nvPr/>
          </p:nvSpPr>
          <p:spPr>
            <a:xfrm>
              <a:off x="0" y="3726"/>
              <a:ext cx="4784" cy="329"/>
            </a:xfrm>
            <a:custGeom>
              <a:avLst/>
              <a:gdLst/>
              <a:ahLst/>
              <a:cxnLst/>
              <a:pathLst>
                <a:path w="4789" h="329">
                  <a:moveTo>
                    <a:pt x="0" y="329"/>
                  </a:moveTo>
                  <a:lnTo>
                    <a:pt x="4789" y="77"/>
                  </a:lnTo>
                  <a:lnTo>
                    <a:pt x="4789" y="0"/>
                  </a:lnTo>
                  <a:lnTo>
                    <a:pt x="0" y="107"/>
                  </a:lnTo>
                  <a:lnTo>
                    <a:pt x="0" y="329"/>
                  </a:lnTo>
                  <a:lnTo>
                    <a:pt x="0" y="329"/>
                  </a:lnTo>
                  <a:close/>
                </a:path>
              </a:pathLst>
            </a:custGeom>
            <a:gradFill rotWithShape="0">
              <a:gsLst>
                <a:gs pos="0">
                  <a:srgbClr val="00007D"/>
                </a:gs>
                <a:gs pos="100000">
                  <a:schemeClr val="bg1"/>
                </a:gs>
              </a:gsLst>
              <a:lin ang="0" scaled="1"/>
              <a:tileRect/>
            </a:gradFill>
            <a:ln w="9525">
              <a:noFill/>
            </a:ln>
          </p:spPr>
          <p:txBody>
            <a:bodyPr/>
            <a:p>
              <a:endParaRPr lang="zh-CN" altLang="en-US"/>
            </a:p>
          </p:txBody>
        </p:sp>
        <p:sp>
          <p:nvSpPr>
            <p:cNvPr id="12296" name="任意多边形 14343"/>
            <p:cNvSpPr/>
            <p:nvPr/>
          </p:nvSpPr>
          <p:spPr>
            <a:xfrm>
              <a:off x="4784" y="3702"/>
              <a:ext cx="974" cy="101"/>
            </a:xfrm>
            <a:custGeom>
              <a:avLst/>
              <a:gdLst/>
              <a:ahLst/>
              <a:cxnLst/>
              <a:pathLst>
                <a:path w="975" h="101">
                  <a:moveTo>
                    <a:pt x="975" y="48"/>
                  </a:moveTo>
                  <a:lnTo>
                    <a:pt x="975" y="0"/>
                  </a:lnTo>
                  <a:lnTo>
                    <a:pt x="0" y="24"/>
                  </a:lnTo>
                  <a:lnTo>
                    <a:pt x="0" y="101"/>
                  </a:lnTo>
                  <a:lnTo>
                    <a:pt x="975" y="48"/>
                  </a:lnTo>
                  <a:lnTo>
                    <a:pt x="975" y="48"/>
                  </a:lnTo>
                  <a:close/>
                </a:path>
              </a:pathLst>
            </a:custGeom>
            <a:solidFill>
              <a:schemeClr val="bg1"/>
            </a:solidFill>
            <a:ln w="9525">
              <a:noFill/>
            </a:ln>
          </p:spPr>
          <p:txBody>
            <a:bodyPr/>
            <a:p>
              <a:endParaRPr lang="zh-CN" altLang="en-US"/>
            </a:p>
          </p:txBody>
        </p:sp>
        <p:sp>
          <p:nvSpPr>
            <p:cNvPr id="12297" name="任意多边形 14344"/>
            <p:cNvSpPr/>
            <p:nvPr/>
          </p:nvSpPr>
          <p:spPr>
            <a:xfrm>
              <a:off x="3619" y="3815"/>
              <a:ext cx="2139" cy="198"/>
            </a:xfrm>
            <a:custGeom>
              <a:avLst/>
              <a:gdLst/>
              <a:ahLst/>
              <a:cxnLst/>
              <a:pathLst>
                <a:path w="2141" h="198">
                  <a:moveTo>
                    <a:pt x="2141" y="0"/>
                  </a:moveTo>
                  <a:lnTo>
                    <a:pt x="0" y="156"/>
                  </a:lnTo>
                  <a:lnTo>
                    <a:pt x="0" y="198"/>
                  </a:lnTo>
                  <a:lnTo>
                    <a:pt x="2141" y="0"/>
                  </a:lnTo>
                  <a:lnTo>
                    <a:pt x="2141" y="0"/>
                  </a:lnTo>
                  <a:close/>
                </a:path>
              </a:pathLst>
            </a:custGeom>
            <a:solidFill>
              <a:schemeClr val="bg1"/>
            </a:solidFill>
            <a:ln w="9525">
              <a:noFill/>
            </a:ln>
          </p:spPr>
          <p:txBody>
            <a:bodyPr/>
            <a:p>
              <a:endParaRPr lang="zh-CN" altLang="en-US"/>
            </a:p>
          </p:txBody>
        </p:sp>
        <p:sp>
          <p:nvSpPr>
            <p:cNvPr id="12298" name="任意多边形 14345"/>
            <p:cNvSpPr/>
            <p:nvPr/>
          </p:nvSpPr>
          <p:spPr>
            <a:xfrm>
              <a:off x="0" y="3971"/>
              <a:ext cx="3619" cy="348"/>
            </a:xfrm>
            <a:custGeom>
              <a:avLst/>
              <a:gdLst/>
              <a:ahLst/>
              <a:cxnLst/>
              <a:pathLst>
                <a:path w="3623" h="348">
                  <a:moveTo>
                    <a:pt x="0" y="348"/>
                  </a:moveTo>
                  <a:lnTo>
                    <a:pt x="311" y="348"/>
                  </a:lnTo>
                  <a:lnTo>
                    <a:pt x="3623" y="42"/>
                  </a:lnTo>
                  <a:lnTo>
                    <a:pt x="3623" y="0"/>
                  </a:lnTo>
                  <a:lnTo>
                    <a:pt x="0" y="264"/>
                  </a:lnTo>
                  <a:lnTo>
                    <a:pt x="0" y="348"/>
                  </a:lnTo>
                  <a:lnTo>
                    <a:pt x="0" y="348"/>
                  </a:lnTo>
                  <a:close/>
                </a:path>
              </a:pathLst>
            </a:custGeom>
            <a:gradFill rotWithShape="0">
              <a:gsLst>
                <a:gs pos="0">
                  <a:srgbClr val="00006F"/>
                </a:gs>
                <a:gs pos="100000">
                  <a:schemeClr val="bg1"/>
                </a:gs>
              </a:gsLst>
              <a:lin ang="0" scaled="1"/>
              <a:tileRect/>
            </a:gradFill>
            <a:ln w="9525">
              <a:noFill/>
            </a:ln>
          </p:spPr>
          <p:txBody>
            <a:bodyPr/>
            <a:p>
              <a:endParaRPr lang="zh-CN" altLang="en-US"/>
            </a:p>
          </p:txBody>
        </p:sp>
        <p:sp>
          <p:nvSpPr>
            <p:cNvPr id="12299" name="任意多边形 14346"/>
            <p:cNvSpPr/>
            <p:nvPr/>
          </p:nvSpPr>
          <p:spPr>
            <a:xfrm>
              <a:off x="2097" y="4043"/>
              <a:ext cx="2514" cy="276"/>
            </a:xfrm>
            <a:custGeom>
              <a:avLst/>
              <a:gdLst/>
              <a:ahLst/>
              <a:cxnLst/>
              <a:pathLst>
                <a:path w="2517" h="276">
                  <a:moveTo>
                    <a:pt x="2182" y="276"/>
                  </a:moveTo>
                  <a:lnTo>
                    <a:pt x="2517" y="204"/>
                  </a:lnTo>
                  <a:lnTo>
                    <a:pt x="2260" y="0"/>
                  </a:lnTo>
                  <a:lnTo>
                    <a:pt x="0" y="276"/>
                  </a:lnTo>
                  <a:lnTo>
                    <a:pt x="2182" y="276"/>
                  </a:lnTo>
                  <a:lnTo>
                    <a:pt x="2182" y="276"/>
                  </a:lnTo>
                  <a:close/>
                </a:path>
              </a:pathLst>
            </a:custGeom>
            <a:solidFill>
              <a:schemeClr val="bg1"/>
            </a:solidFill>
            <a:ln w="9525">
              <a:noFill/>
            </a:ln>
          </p:spPr>
          <p:txBody>
            <a:bodyPr/>
            <a:p>
              <a:endParaRPr lang="zh-CN" altLang="en-US"/>
            </a:p>
          </p:txBody>
        </p:sp>
        <p:sp>
          <p:nvSpPr>
            <p:cNvPr id="12300" name="任意多边形 14347"/>
            <p:cNvSpPr/>
            <p:nvPr/>
          </p:nvSpPr>
          <p:spPr>
            <a:xfrm>
              <a:off x="4354" y="3869"/>
              <a:ext cx="1404" cy="378"/>
            </a:xfrm>
            <a:custGeom>
              <a:avLst/>
              <a:gdLst/>
              <a:ahLst/>
              <a:cxnLst/>
              <a:pathLst>
                <a:path w="1405" h="378">
                  <a:moveTo>
                    <a:pt x="1405" y="126"/>
                  </a:moveTo>
                  <a:lnTo>
                    <a:pt x="1405" y="0"/>
                  </a:lnTo>
                  <a:lnTo>
                    <a:pt x="0" y="174"/>
                  </a:lnTo>
                  <a:lnTo>
                    <a:pt x="257" y="378"/>
                  </a:lnTo>
                  <a:lnTo>
                    <a:pt x="1405" y="126"/>
                  </a:lnTo>
                  <a:lnTo>
                    <a:pt x="1405" y="126"/>
                  </a:lnTo>
                  <a:close/>
                </a:path>
              </a:pathLst>
            </a:custGeom>
            <a:gradFill rotWithShape="0">
              <a:gsLst>
                <a:gs pos="0">
                  <a:schemeClr val="bg1"/>
                </a:gs>
                <a:gs pos="100000">
                  <a:srgbClr val="08089C"/>
                </a:gs>
              </a:gsLst>
              <a:lin ang="0" scaled="1"/>
              <a:tileRect/>
            </a:gradFill>
            <a:ln w="9525">
              <a:noFill/>
            </a:ln>
          </p:spPr>
          <p:txBody>
            <a:bodyPr/>
            <a:p>
              <a:endParaRPr lang="zh-CN" altLang="en-US"/>
            </a:p>
          </p:txBody>
        </p:sp>
        <p:sp>
          <p:nvSpPr>
            <p:cNvPr id="12301" name="任意多边形 14348"/>
            <p:cNvSpPr/>
            <p:nvPr/>
          </p:nvSpPr>
          <p:spPr>
            <a:xfrm>
              <a:off x="5030" y="3151"/>
              <a:ext cx="728" cy="240"/>
            </a:xfrm>
            <a:custGeom>
              <a:avLst/>
              <a:gdLst/>
              <a:ahLst/>
              <a:cxnLst/>
              <a:pathLst>
                <a:path w="729" h="240">
                  <a:moveTo>
                    <a:pt x="729" y="240"/>
                  </a:moveTo>
                  <a:lnTo>
                    <a:pt x="0" y="0"/>
                  </a:lnTo>
                  <a:lnTo>
                    <a:pt x="0" y="6"/>
                  </a:lnTo>
                  <a:lnTo>
                    <a:pt x="729" y="240"/>
                  </a:lnTo>
                  <a:lnTo>
                    <a:pt x="729" y="240"/>
                  </a:lnTo>
                  <a:close/>
                </a:path>
              </a:pathLst>
            </a:custGeom>
            <a:solidFill>
              <a:schemeClr val="bg1"/>
            </a:solidFill>
            <a:ln w="9525">
              <a:noFill/>
            </a:ln>
          </p:spPr>
          <p:txBody>
            <a:bodyPr/>
            <a:p>
              <a:endParaRPr lang="zh-CN" altLang="en-US"/>
            </a:p>
          </p:txBody>
        </p:sp>
        <p:sp>
          <p:nvSpPr>
            <p:cNvPr id="12302" name="任意多边形 14349"/>
            <p:cNvSpPr/>
            <p:nvPr/>
          </p:nvSpPr>
          <p:spPr>
            <a:xfrm>
              <a:off x="0" y="1486"/>
              <a:ext cx="5030" cy="1671"/>
            </a:xfrm>
            <a:custGeom>
              <a:avLst/>
              <a:gdLst/>
              <a:ahLst/>
              <a:cxnLst/>
              <a:pathLst>
                <a:path w="5035" h="1672">
                  <a:moveTo>
                    <a:pt x="0" y="72"/>
                  </a:moveTo>
                  <a:lnTo>
                    <a:pt x="5035" y="1672"/>
                  </a:lnTo>
                  <a:lnTo>
                    <a:pt x="5035" y="1666"/>
                  </a:lnTo>
                  <a:lnTo>
                    <a:pt x="0" y="0"/>
                  </a:lnTo>
                  <a:lnTo>
                    <a:pt x="0" y="72"/>
                  </a:lnTo>
                  <a:lnTo>
                    <a:pt x="0" y="72"/>
                  </a:lnTo>
                  <a:close/>
                </a:path>
              </a:pathLst>
            </a:custGeom>
            <a:gradFill rotWithShape="0">
              <a:gsLst>
                <a:gs pos="0">
                  <a:srgbClr val="000053"/>
                </a:gs>
                <a:gs pos="100000">
                  <a:schemeClr val="bg1"/>
                </a:gs>
              </a:gsLst>
              <a:lin ang="2700000" scaled="1"/>
              <a:tileRect/>
            </a:gradFill>
            <a:ln w="9525">
              <a:noFill/>
            </a:ln>
          </p:spPr>
          <p:txBody>
            <a:bodyPr/>
            <a:p>
              <a:endParaRPr lang="zh-CN" altLang="en-US"/>
            </a:p>
          </p:txBody>
        </p:sp>
        <p:sp>
          <p:nvSpPr>
            <p:cNvPr id="12303" name="任意多边形 14350"/>
            <p:cNvSpPr/>
            <p:nvPr/>
          </p:nvSpPr>
          <p:spPr>
            <a:xfrm>
              <a:off x="5030" y="3049"/>
              <a:ext cx="728" cy="318"/>
            </a:xfrm>
            <a:custGeom>
              <a:avLst/>
              <a:gdLst/>
              <a:ahLst/>
              <a:cxnLst/>
              <a:pathLst>
                <a:path w="729" h="318">
                  <a:moveTo>
                    <a:pt x="729" y="318"/>
                  </a:moveTo>
                  <a:lnTo>
                    <a:pt x="729" y="312"/>
                  </a:lnTo>
                  <a:lnTo>
                    <a:pt x="0" y="0"/>
                  </a:lnTo>
                  <a:lnTo>
                    <a:pt x="0" y="54"/>
                  </a:lnTo>
                  <a:lnTo>
                    <a:pt x="729" y="318"/>
                  </a:lnTo>
                  <a:lnTo>
                    <a:pt x="729" y="318"/>
                  </a:lnTo>
                  <a:close/>
                </a:path>
              </a:pathLst>
            </a:custGeom>
            <a:gradFill rotWithShape="0">
              <a:gsLst>
                <a:gs pos="0">
                  <a:schemeClr val="bg2"/>
                </a:gs>
                <a:gs pos="100000">
                  <a:schemeClr val="bg1"/>
                </a:gs>
              </a:gsLst>
              <a:lin ang="0" scaled="1"/>
              <a:tileRect/>
            </a:gradFill>
            <a:ln w="9525">
              <a:noFill/>
            </a:ln>
          </p:spPr>
          <p:txBody>
            <a:bodyPr/>
            <a:p>
              <a:endParaRPr lang="zh-CN" altLang="en-US"/>
            </a:p>
          </p:txBody>
        </p:sp>
        <p:sp>
          <p:nvSpPr>
            <p:cNvPr id="12304" name="任意多边形 14351"/>
            <p:cNvSpPr/>
            <p:nvPr/>
          </p:nvSpPr>
          <p:spPr>
            <a:xfrm>
              <a:off x="0" y="916"/>
              <a:ext cx="5030" cy="2187"/>
            </a:xfrm>
            <a:custGeom>
              <a:avLst/>
              <a:gdLst/>
              <a:ahLst/>
              <a:cxnLst/>
              <a:pathLst>
                <a:path w="5035" h="2188">
                  <a:moveTo>
                    <a:pt x="0" y="396"/>
                  </a:moveTo>
                  <a:lnTo>
                    <a:pt x="5035" y="2188"/>
                  </a:lnTo>
                  <a:lnTo>
                    <a:pt x="5035" y="2134"/>
                  </a:lnTo>
                  <a:lnTo>
                    <a:pt x="0" y="0"/>
                  </a:lnTo>
                  <a:lnTo>
                    <a:pt x="0" y="396"/>
                  </a:lnTo>
                  <a:lnTo>
                    <a:pt x="0" y="396"/>
                  </a:lnTo>
                  <a:close/>
                </a:path>
              </a:pathLst>
            </a:custGeom>
            <a:gradFill rotWithShape="0">
              <a:gsLst>
                <a:gs pos="0">
                  <a:srgbClr val="000055"/>
                </a:gs>
                <a:gs pos="100000">
                  <a:schemeClr val="bg2"/>
                </a:gs>
              </a:gsLst>
              <a:lin ang="0" scaled="1"/>
              <a:tileRect/>
            </a:gradFill>
            <a:ln w="9525">
              <a:noFill/>
            </a:ln>
          </p:spPr>
          <p:txBody>
            <a:bodyPr/>
            <a:p>
              <a:endParaRPr lang="zh-CN" altLang="en-US"/>
            </a:p>
          </p:txBody>
        </p:sp>
        <p:sp>
          <p:nvSpPr>
            <p:cNvPr id="12305" name="任意多边形 14352"/>
            <p:cNvSpPr/>
            <p:nvPr/>
          </p:nvSpPr>
          <p:spPr>
            <a:xfrm>
              <a:off x="2294" y="0"/>
              <a:ext cx="3159" cy="2725"/>
            </a:xfrm>
            <a:custGeom>
              <a:avLst/>
              <a:gdLst/>
              <a:ahLst/>
              <a:cxnLst/>
              <a:pathLst>
                <a:path w="3163" h="2727">
                  <a:moveTo>
                    <a:pt x="0" y="0"/>
                  </a:moveTo>
                  <a:lnTo>
                    <a:pt x="3145" y="2727"/>
                  </a:lnTo>
                  <a:lnTo>
                    <a:pt x="3163" y="2704"/>
                  </a:lnTo>
                  <a:lnTo>
                    <a:pt x="102" y="0"/>
                  </a:lnTo>
                  <a:lnTo>
                    <a:pt x="0" y="0"/>
                  </a:lnTo>
                  <a:lnTo>
                    <a:pt x="0" y="0"/>
                  </a:lnTo>
                  <a:close/>
                </a:path>
              </a:pathLst>
            </a:custGeom>
            <a:gradFill rotWithShape="0">
              <a:gsLst>
                <a:gs pos="0">
                  <a:srgbClr val="00006B"/>
                </a:gs>
                <a:gs pos="100000">
                  <a:schemeClr val="bg1"/>
                </a:gs>
              </a:gsLst>
              <a:lin ang="2700000" scaled="1"/>
              <a:tileRect/>
            </a:gradFill>
            <a:ln w="9525">
              <a:noFill/>
            </a:ln>
          </p:spPr>
          <p:txBody>
            <a:bodyPr/>
            <a:p>
              <a:endParaRPr lang="zh-CN" altLang="en-US"/>
            </a:p>
          </p:txBody>
        </p:sp>
        <p:sp>
          <p:nvSpPr>
            <p:cNvPr id="12306" name="任意多边形 14353"/>
            <p:cNvSpPr/>
            <p:nvPr/>
          </p:nvSpPr>
          <p:spPr>
            <a:xfrm>
              <a:off x="5435" y="2702"/>
              <a:ext cx="323" cy="299"/>
            </a:xfrm>
            <a:custGeom>
              <a:avLst/>
              <a:gdLst/>
              <a:ahLst/>
              <a:cxnLst/>
              <a:pathLst>
                <a:path w="323" h="299">
                  <a:moveTo>
                    <a:pt x="323" y="299"/>
                  </a:moveTo>
                  <a:lnTo>
                    <a:pt x="323" y="263"/>
                  </a:lnTo>
                  <a:lnTo>
                    <a:pt x="18" y="0"/>
                  </a:lnTo>
                  <a:lnTo>
                    <a:pt x="0" y="23"/>
                  </a:lnTo>
                  <a:lnTo>
                    <a:pt x="323" y="299"/>
                  </a:lnTo>
                  <a:lnTo>
                    <a:pt x="323" y="299"/>
                  </a:lnTo>
                  <a:close/>
                </a:path>
              </a:pathLst>
            </a:custGeom>
            <a:gradFill rotWithShape="0">
              <a:gsLst>
                <a:gs pos="0">
                  <a:schemeClr val="bg1"/>
                </a:gs>
                <a:gs pos="100000">
                  <a:srgbClr val="0F0F9F"/>
                </a:gs>
              </a:gsLst>
              <a:lin ang="2700000" scaled="1"/>
              <a:tileRect/>
            </a:gradFill>
            <a:ln w="9525">
              <a:noFill/>
            </a:ln>
          </p:spPr>
          <p:txBody>
            <a:bodyPr/>
            <a:p>
              <a:endParaRPr lang="zh-CN" altLang="en-US"/>
            </a:p>
          </p:txBody>
        </p:sp>
        <p:sp>
          <p:nvSpPr>
            <p:cNvPr id="12307" name="任意多边形 14354"/>
            <p:cNvSpPr/>
            <p:nvPr/>
          </p:nvSpPr>
          <p:spPr>
            <a:xfrm>
              <a:off x="5477" y="2588"/>
              <a:ext cx="281" cy="335"/>
            </a:xfrm>
            <a:custGeom>
              <a:avLst/>
              <a:gdLst/>
              <a:ahLst/>
              <a:cxnLst/>
              <a:pathLst>
                <a:path w="281" h="335">
                  <a:moveTo>
                    <a:pt x="281" y="335"/>
                  </a:moveTo>
                  <a:lnTo>
                    <a:pt x="281" y="173"/>
                  </a:lnTo>
                  <a:lnTo>
                    <a:pt x="96" y="0"/>
                  </a:lnTo>
                  <a:lnTo>
                    <a:pt x="0" y="90"/>
                  </a:lnTo>
                  <a:lnTo>
                    <a:pt x="281" y="335"/>
                  </a:lnTo>
                  <a:lnTo>
                    <a:pt x="281" y="335"/>
                  </a:lnTo>
                  <a:close/>
                </a:path>
              </a:pathLst>
            </a:custGeom>
            <a:solidFill>
              <a:schemeClr val="bg1"/>
            </a:solidFill>
            <a:ln w="9525">
              <a:noFill/>
            </a:ln>
          </p:spPr>
          <p:txBody>
            <a:bodyPr/>
            <a:p>
              <a:endParaRPr lang="zh-CN" altLang="en-US"/>
            </a:p>
          </p:txBody>
        </p:sp>
        <p:sp>
          <p:nvSpPr>
            <p:cNvPr id="12308" name="任意多边形 14355"/>
            <p:cNvSpPr/>
            <p:nvPr/>
          </p:nvSpPr>
          <p:spPr>
            <a:xfrm>
              <a:off x="2454" y="0"/>
              <a:ext cx="3119" cy="2678"/>
            </a:xfrm>
            <a:custGeom>
              <a:avLst/>
              <a:gdLst/>
              <a:ahLst/>
              <a:cxnLst/>
              <a:pathLst>
                <a:path w="3122" h="2680">
                  <a:moveTo>
                    <a:pt x="0" y="0"/>
                  </a:moveTo>
                  <a:lnTo>
                    <a:pt x="3026" y="2680"/>
                  </a:lnTo>
                  <a:lnTo>
                    <a:pt x="3122" y="2590"/>
                  </a:lnTo>
                  <a:lnTo>
                    <a:pt x="383" y="0"/>
                  </a:lnTo>
                  <a:lnTo>
                    <a:pt x="0" y="0"/>
                  </a:lnTo>
                  <a:lnTo>
                    <a:pt x="0" y="0"/>
                  </a:lnTo>
                  <a:close/>
                </a:path>
              </a:pathLst>
            </a:custGeom>
            <a:gradFill rotWithShape="0">
              <a:gsLst>
                <a:gs pos="0">
                  <a:srgbClr val="000047"/>
                </a:gs>
                <a:gs pos="100000">
                  <a:schemeClr val="bg1"/>
                </a:gs>
              </a:gsLst>
              <a:lin ang="2700000" scaled="1"/>
              <a:tileRect/>
            </a:gradFill>
            <a:ln w="9525">
              <a:noFill/>
            </a:ln>
          </p:spPr>
          <p:txBody>
            <a:bodyPr/>
            <a:p>
              <a:endParaRPr lang="zh-CN" altLang="en-US"/>
            </a:p>
          </p:txBody>
        </p:sp>
        <p:sp>
          <p:nvSpPr>
            <p:cNvPr id="12309" name="任意多边形 14356"/>
            <p:cNvSpPr/>
            <p:nvPr/>
          </p:nvSpPr>
          <p:spPr>
            <a:xfrm>
              <a:off x="5626" y="2534"/>
              <a:ext cx="132" cy="132"/>
            </a:xfrm>
            <a:custGeom>
              <a:avLst/>
              <a:gdLst/>
              <a:ahLst/>
              <a:cxnLst/>
              <a:pathLst>
                <a:path w="132" h="132">
                  <a:moveTo>
                    <a:pt x="132" y="132"/>
                  </a:moveTo>
                  <a:lnTo>
                    <a:pt x="0" y="0"/>
                  </a:lnTo>
                  <a:lnTo>
                    <a:pt x="0" y="0"/>
                  </a:lnTo>
                  <a:lnTo>
                    <a:pt x="132" y="132"/>
                  </a:lnTo>
                  <a:lnTo>
                    <a:pt x="132" y="132"/>
                  </a:lnTo>
                  <a:close/>
                </a:path>
              </a:pathLst>
            </a:custGeom>
            <a:solidFill>
              <a:srgbClr val="FF9999"/>
            </a:solidFill>
            <a:ln w="9525">
              <a:noFill/>
            </a:ln>
          </p:spPr>
          <p:txBody>
            <a:bodyPr/>
            <a:p>
              <a:endParaRPr lang="zh-CN" altLang="en-US"/>
            </a:p>
          </p:txBody>
        </p:sp>
        <p:sp>
          <p:nvSpPr>
            <p:cNvPr id="12310" name="任意多边形 14357"/>
            <p:cNvSpPr/>
            <p:nvPr/>
          </p:nvSpPr>
          <p:spPr>
            <a:xfrm>
              <a:off x="3112" y="0"/>
              <a:ext cx="2514" cy="2534"/>
            </a:xfrm>
            <a:custGeom>
              <a:avLst/>
              <a:gdLst/>
              <a:ahLst/>
              <a:cxnLst/>
              <a:pathLst>
                <a:path w="2517" h="2536">
                  <a:moveTo>
                    <a:pt x="0" y="0"/>
                  </a:moveTo>
                  <a:lnTo>
                    <a:pt x="2517" y="2536"/>
                  </a:lnTo>
                  <a:lnTo>
                    <a:pt x="2517" y="2536"/>
                  </a:lnTo>
                  <a:lnTo>
                    <a:pt x="66" y="0"/>
                  </a:lnTo>
                  <a:lnTo>
                    <a:pt x="0" y="0"/>
                  </a:lnTo>
                  <a:lnTo>
                    <a:pt x="0" y="0"/>
                  </a:lnTo>
                  <a:close/>
                </a:path>
              </a:pathLst>
            </a:custGeom>
            <a:gradFill rotWithShape="0">
              <a:gsLst>
                <a:gs pos="0">
                  <a:srgbClr val="00004F"/>
                </a:gs>
                <a:gs pos="100000">
                  <a:schemeClr val="bg1"/>
                </a:gs>
              </a:gsLst>
              <a:lin ang="2700000" scaled="1"/>
              <a:tileRect/>
            </a:gradFill>
            <a:ln w="9525">
              <a:noFill/>
            </a:ln>
          </p:spPr>
          <p:txBody>
            <a:bodyPr/>
            <a:p>
              <a:endParaRPr lang="zh-CN" altLang="en-US"/>
            </a:p>
          </p:txBody>
        </p:sp>
        <p:sp>
          <p:nvSpPr>
            <p:cNvPr id="12311" name="任意多边形 14358"/>
            <p:cNvSpPr/>
            <p:nvPr/>
          </p:nvSpPr>
          <p:spPr>
            <a:xfrm>
              <a:off x="3488" y="0"/>
              <a:ext cx="2198" cy="2480"/>
            </a:xfrm>
            <a:custGeom>
              <a:avLst/>
              <a:gdLst/>
              <a:ahLst/>
              <a:cxnLst/>
              <a:pathLst>
                <a:path w="2200" h="2482">
                  <a:moveTo>
                    <a:pt x="0" y="0"/>
                  </a:moveTo>
                  <a:lnTo>
                    <a:pt x="2188" y="2482"/>
                  </a:lnTo>
                  <a:lnTo>
                    <a:pt x="2200" y="2476"/>
                  </a:lnTo>
                  <a:lnTo>
                    <a:pt x="317" y="0"/>
                  </a:lnTo>
                  <a:lnTo>
                    <a:pt x="0" y="0"/>
                  </a:lnTo>
                  <a:lnTo>
                    <a:pt x="0" y="0"/>
                  </a:lnTo>
                  <a:close/>
                </a:path>
              </a:pathLst>
            </a:custGeom>
            <a:gradFill rotWithShape="0">
              <a:gsLst>
                <a:gs pos="0">
                  <a:srgbClr val="000065"/>
                </a:gs>
                <a:gs pos="100000">
                  <a:schemeClr val="bg2"/>
                </a:gs>
              </a:gsLst>
              <a:lin ang="5400000" scaled="1"/>
              <a:tileRect/>
            </a:gradFill>
            <a:ln w="9525">
              <a:noFill/>
            </a:ln>
          </p:spPr>
          <p:txBody>
            <a:bodyPr/>
            <a:p>
              <a:endParaRPr lang="zh-CN" altLang="en-US"/>
            </a:p>
          </p:txBody>
        </p:sp>
        <p:sp>
          <p:nvSpPr>
            <p:cNvPr id="12312" name="任意多边形 14359"/>
            <p:cNvSpPr/>
            <p:nvPr/>
          </p:nvSpPr>
          <p:spPr>
            <a:xfrm>
              <a:off x="5674" y="2474"/>
              <a:ext cx="84" cy="96"/>
            </a:xfrm>
            <a:custGeom>
              <a:avLst/>
              <a:gdLst/>
              <a:ahLst/>
              <a:cxnLst/>
              <a:pathLst>
                <a:path w="84" h="96">
                  <a:moveTo>
                    <a:pt x="84" y="96"/>
                  </a:moveTo>
                  <a:lnTo>
                    <a:pt x="84" y="90"/>
                  </a:lnTo>
                  <a:lnTo>
                    <a:pt x="12" y="0"/>
                  </a:lnTo>
                  <a:lnTo>
                    <a:pt x="0" y="6"/>
                  </a:lnTo>
                  <a:lnTo>
                    <a:pt x="84" y="96"/>
                  </a:lnTo>
                  <a:lnTo>
                    <a:pt x="84" y="96"/>
                  </a:lnTo>
                  <a:close/>
                </a:path>
              </a:pathLst>
            </a:custGeom>
            <a:gradFill rotWithShape="0">
              <a:gsLst>
                <a:gs pos="0">
                  <a:schemeClr val="bg1"/>
                </a:gs>
                <a:gs pos="100000">
                  <a:srgbClr val="1717A2"/>
                </a:gs>
              </a:gsLst>
              <a:lin ang="2700000" scaled="1"/>
              <a:tileRect/>
            </a:gradFill>
            <a:ln w="9525">
              <a:noFill/>
            </a:ln>
          </p:spPr>
          <p:txBody>
            <a:bodyPr/>
            <a:p>
              <a:endParaRPr lang="zh-CN" altLang="en-US"/>
            </a:p>
          </p:txBody>
        </p:sp>
        <p:sp>
          <p:nvSpPr>
            <p:cNvPr id="12313" name="任意多边形 14360"/>
            <p:cNvSpPr/>
            <p:nvPr/>
          </p:nvSpPr>
          <p:spPr>
            <a:xfrm>
              <a:off x="5603" y="850"/>
              <a:ext cx="155" cy="516"/>
            </a:xfrm>
            <a:custGeom>
              <a:avLst/>
              <a:gdLst/>
              <a:ahLst/>
              <a:cxnLst/>
              <a:pathLst>
                <a:path w="155" h="516">
                  <a:moveTo>
                    <a:pt x="155" y="516"/>
                  </a:moveTo>
                  <a:lnTo>
                    <a:pt x="155" y="204"/>
                  </a:lnTo>
                  <a:lnTo>
                    <a:pt x="77" y="0"/>
                  </a:lnTo>
                  <a:lnTo>
                    <a:pt x="0" y="192"/>
                  </a:lnTo>
                  <a:lnTo>
                    <a:pt x="155" y="516"/>
                  </a:lnTo>
                  <a:lnTo>
                    <a:pt x="155" y="516"/>
                  </a:lnTo>
                  <a:close/>
                </a:path>
              </a:pathLst>
            </a:custGeom>
            <a:solidFill>
              <a:schemeClr val="bg2"/>
            </a:solidFill>
            <a:ln w="9525">
              <a:noFill/>
            </a:ln>
          </p:spPr>
          <p:txBody>
            <a:bodyPr/>
            <a:p>
              <a:endParaRPr lang="zh-CN" altLang="en-US"/>
            </a:p>
          </p:txBody>
        </p:sp>
        <p:sp>
          <p:nvSpPr>
            <p:cNvPr id="12314" name="任意多边形 14361"/>
            <p:cNvSpPr/>
            <p:nvPr/>
          </p:nvSpPr>
          <p:spPr>
            <a:xfrm>
              <a:off x="5107" y="0"/>
              <a:ext cx="573" cy="1042"/>
            </a:xfrm>
            <a:custGeom>
              <a:avLst/>
              <a:gdLst/>
              <a:ahLst/>
              <a:cxnLst/>
              <a:pathLst>
                <a:path w="574" h="1043">
                  <a:moveTo>
                    <a:pt x="0" y="0"/>
                  </a:moveTo>
                  <a:lnTo>
                    <a:pt x="497" y="1043"/>
                  </a:lnTo>
                  <a:lnTo>
                    <a:pt x="574" y="851"/>
                  </a:lnTo>
                  <a:lnTo>
                    <a:pt x="251" y="0"/>
                  </a:lnTo>
                  <a:lnTo>
                    <a:pt x="0" y="0"/>
                  </a:lnTo>
                  <a:lnTo>
                    <a:pt x="0" y="0"/>
                  </a:lnTo>
                  <a:close/>
                </a:path>
              </a:pathLst>
            </a:custGeom>
            <a:gradFill rotWithShape="0">
              <a:gsLst>
                <a:gs pos="0">
                  <a:srgbClr val="000055"/>
                </a:gs>
                <a:gs pos="100000">
                  <a:schemeClr val="bg2"/>
                </a:gs>
              </a:gsLst>
              <a:lin ang="5400000" scaled="1"/>
              <a:tileRect/>
            </a:gradFill>
            <a:ln w="9525">
              <a:noFill/>
            </a:ln>
          </p:spPr>
          <p:txBody>
            <a:bodyPr/>
            <a:p>
              <a:endParaRPr lang="zh-CN" altLang="en-US"/>
            </a:p>
          </p:txBody>
        </p:sp>
        <p:sp>
          <p:nvSpPr>
            <p:cNvPr id="12315" name="任意多边形 14362"/>
            <p:cNvSpPr/>
            <p:nvPr/>
          </p:nvSpPr>
          <p:spPr>
            <a:xfrm>
              <a:off x="5411" y="0"/>
              <a:ext cx="341" cy="796"/>
            </a:xfrm>
            <a:custGeom>
              <a:avLst/>
              <a:gdLst/>
              <a:ahLst/>
              <a:cxnLst/>
              <a:pathLst>
                <a:path w="341" h="797">
                  <a:moveTo>
                    <a:pt x="144" y="0"/>
                  </a:moveTo>
                  <a:lnTo>
                    <a:pt x="0" y="0"/>
                  </a:lnTo>
                  <a:lnTo>
                    <a:pt x="287" y="797"/>
                  </a:lnTo>
                  <a:lnTo>
                    <a:pt x="341" y="653"/>
                  </a:lnTo>
                  <a:lnTo>
                    <a:pt x="144" y="0"/>
                  </a:lnTo>
                  <a:lnTo>
                    <a:pt x="144" y="0"/>
                  </a:lnTo>
                  <a:close/>
                </a:path>
              </a:pathLst>
            </a:custGeom>
            <a:gradFill rotWithShape="0">
              <a:gsLst>
                <a:gs pos="0">
                  <a:srgbClr val="000059"/>
                </a:gs>
                <a:gs pos="100000">
                  <a:schemeClr val="bg2"/>
                </a:gs>
              </a:gsLst>
              <a:lin ang="5400000" scaled="1"/>
              <a:tileRect/>
            </a:gradFill>
            <a:ln w="9525">
              <a:noFill/>
            </a:ln>
          </p:spPr>
          <p:txBody>
            <a:bodyPr/>
            <a:p>
              <a:endParaRPr lang="zh-CN" altLang="en-US"/>
            </a:p>
          </p:txBody>
        </p:sp>
        <p:sp>
          <p:nvSpPr>
            <p:cNvPr id="12316" name="任意多边形 14363"/>
            <p:cNvSpPr/>
            <p:nvPr/>
          </p:nvSpPr>
          <p:spPr>
            <a:xfrm>
              <a:off x="5698" y="653"/>
              <a:ext cx="60" cy="311"/>
            </a:xfrm>
            <a:custGeom>
              <a:avLst/>
              <a:gdLst/>
              <a:ahLst/>
              <a:cxnLst/>
              <a:pathLst>
                <a:path w="60" h="312">
                  <a:moveTo>
                    <a:pt x="0" y="144"/>
                  </a:moveTo>
                  <a:lnTo>
                    <a:pt x="60" y="312"/>
                  </a:lnTo>
                  <a:lnTo>
                    <a:pt x="60" y="6"/>
                  </a:lnTo>
                  <a:lnTo>
                    <a:pt x="54" y="0"/>
                  </a:lnTo>
                  <a:lnTo>
                    <a:pt x="0" y="144"/>
                  </a:lnTo>
                  <a:lnTo>
                    <a:pt x="0" y="144"/>
                  </a:lnTo>
                  <a:close/>
                </a:path>
              </a:pathLst>
            </a:custGeom>
            <a:solidFill>
              <a:schemeClr val="bg2"/>
            </a:solidFill>
            <a:ln w="9525">
              <a:noFill/>
            </a:ln>
          </p:spPr>
          <p:txBody>
            <a:bodyPr/>
            <a:p>
              <a:endParaRPr lang="zh-CN" altLang="en-US"/>
            </a:p>
          </p:txBody>
        </p:sp>
        <p:sp>
          <p:nvSpPr>
            <p:cNvPr id="12317" name="任意多边形 14364"/>
            <p:cNvSpPr/>
            <p:nvPr/>
          </p:nvSpPr>
          <p:spPr>
            <a:xfrm>
              <a:off x="2" y="1601"/>
              <a:ext cx="5752" cy="1864"/>
            </a:xfrm>
            <a:custGeom>
              <a:avLst/>
              <a:gdLst/>
              <a:ahLst/>
              <a:cxnLst/>
              <a:pathLst>
                <a:path w="5740" h="1864">
                  <a:moveTo>
                    <a:pt x="0" y="371"/>
                  </a:moveTo>
                  <a:lnTo>
                    <a:pt x="5740" y="1864"/>
                  </a:lnTo>
                  <a:lnTo>
                    <a:pt x="5740" y="1834"/>
                  </a:lnTo>
                  <a:lnTo>
                    <a:pt x="0" y="0"/>
                  </a:lnTo>
                  <a:lnTo>
                    <a:pt x="0" y="371"/>
                  </a:lnTo>
                  <a:lnTo>
                    <a:pt x="0" y="371"/>
                  </a:lnTo>
                  <a:close/>
                </a:path>
              </a:pathLst>
            </a:custGeom>
            <a:gradFill rotWithShape="0">
              <a:gsLst>
                <a:gs pos="0">
                  <a:srgbClr val="000061"/>
                </a:gs>
                <a:gs pos="100000">
                  <a:schemeClr val="bg1"/>
                </a:gs>
              </a:gsLst>
              <a:lin ang="2700000" scaled="1"/>
              <a:tileRect/>
            </a:gradFill>
            <a:ln w="9525">
              <a:noFill/>
            </a:ln>
          </p:spPr>
          <p:txBody>
            <a:bodyPr/>
            <a:p>
              <a:endParaRPr lang="zh-CN" altLang="en-US"/>
            </a:p>
          </p:txBody>
        </p:sp>
        <p:sp>
          <p:nvSpPr>
            <p:cNvPr id="12318" name="任意多边形 14365"/>
            <p:cNvSpPr/>
            <p:nvPr/>
          </p:nvSpPr>
          <p:spPr>
            <a:xfrm>
              <a:off x="5754" y="3483"/>
              <a:ext cx="6" cy="6"/>
            </a:xfrm>
            <a:custGeom>
              <a:avLst/>
              <a:gdLst/>
              <a:ahLst/>
              <a:cxnLst/>
              <a:pathLst>
                <a:path w="6" h="6">
                  <a:moveTo>
                    <a:pt x="6" y="6"/>
                  </a:moveTo>
                  <a:lnTo>
                    <a:pt x="0" y="0"/>
                  </a:lnTo>
                  <a:lnTo>
                    <a:pt x="0" y="6"/>
                  </a:lnTo>
                  <a:lnTo>
                    <a:pt x="6" y="6"/>
                  </a:lnTo>
                  <a:lnTo>
                    <a:pt x="6" y="6"/>
                  </a:lnTo>
                  <a:close/>
                </a:path>
              </a:pathLst>
            </a:custGeom>
            <a:solidFill>
              <a:srgbClr val="18FF00"/>
            </a:solidFill>
            <a:ln w="9525">
              <a:noFill/>
            </a:ln>
          </p:spPr>
          <p:txBody>
            <a:bodyPr/>
            <a:p>
              <a:endParaRPr lang="zh-CN" altLang="en-US"/>
            </a:p>
          </p:txBody>
        </p:sp>
        <p:sp>
          <p:nvSpPr>
            <p:cNvPr id="12319" name="任意多边形 14366"/>
            <p:cNvSpPr/>
            <p:nvPr/>
          </p:nvSpPr>
          <p:spPr>
            <a:xfrm>
              <a:off x="2" y="2152"/>
              <a:ext cx="5752" cy="1337"/>
            </a:xfrm>
            <a:custGeom>
              <a:avLst/>
              <a:gdLst/>
              <a:ahLst/>
              <a:cxnLst/>
              <a:pathLst>
                <a:path w="5740" h="1337">
                  <a:moveTo>
                    <a:pt x="0" y="366"/>
                  </a:moveTo>
                  <a:lnTo>
                    <a:pt x="5740" y="1337"/>
                  </a:lnTo>
                  <a:lnTo>
                    <a:pt x="5740" y="1331"/>
                  </a:lnTo>
                  <a:lnTo>
                    <a:pt x="0" y="0"/>
                  </a:lnTo>
                  <a:lnTo>
                    <a:pt x="0" y="366"/>
                  </a:lnTo>
                  <a:lnTo>
                    <a:pt x="0" y="366"/>
                  </a:lnTo>
                  <a:close/>
                </a:path>
              </a:pathLst>
            </a:custGeom>
            <a:gradFill rotWithShape="0">
              <a:gsLst>
                <a:gs pos="0">
                  <a:srgbClr val="00005D"/>
                </a:gs>
                <a:gs pos="100000">
                  <a:schemeClr val="bg1"/>
                </a:gs>
              </a:gsLst>
              <a:lin ang="2700000" scaled="1"/>
              <a:tileRect/>
            </a:gradFill>
            <a:ln w="9525">
              <a:noFill/>
            </a:ln>
          </p:spPr>
          <p:txBody>
            <a:bodyPr/>
            <a:p>
              <a:endParaRPr lang="zh-CN" altLang="en-US"/>
            </a:p>
          </p:txBody>
        </p:sp>
        <p:sp>
          <p:nvSpPr>
            <p:cNvPr id="12320" name="任意多边形 14367"/>
            <p:cNvSpPr/>
            <p:nvPr/>
          </p:nvSpPr>
          <p:spPr>
            <a:xfrm>
              <a:off x="2" y="3177"/>
              <a:ext cx="5752" cy="414"/>
            </a:xfrm>
            <a:custGeom>
              <a:avLst/>
              <a:gdLst/>
              <a:ahLst/>
              <a:cxnLst/>
              <a:pathLst>
                <a:path w="5740" h="414">
                  <a:moveTo>
                    <a:pt x="0" y="48"/>
                  </a:moveTo>
                  <a:lnTo>
                    <a:pt x="5740" y="414"/>
                  </a:lnTo>
                  <a:lnTo>
                    <a:pt x="5740" y="402"/>
                  </a:lnTo>
                  <a:lnTo>
                    <a:pt x="0" y="0"/>
                  </a:lnTo>
                  <a:lnTo>
                    <a:pt x="0" y="48"/>
                  </a:lnTo>
                  <a:lnTo>
                    <a:pt x="0" y="48"/>
                  </a:lnTo>
                  <a:close/>
                </a:path>
              </a:pathLst>
            </a:custGeom>
            <a:gradFill rotWithShape="0">
              <a:gsLst>
                <a:gs pos="0">
                  <a:srgbClr val="000082"/>
                </a:gs>
                <a:gs pos="100000">
                  <a:schemeClr val="bg1"/>
                </a:gs>
              </a:gsLst>
              <a:lin ang="0" scaled="1"/>
              <a:tileRect/>
            </a:gradFill>
            <a:ln w="9525">
              <a:noFill/>
            </a:ln>
          </p:spPr>
          <p:txBody>
            <a:bodyPr/>
            <a:p>
              <a:endParaRPr lang="zh-CN" altLang="en-US"/>
            </a:p>
          </p:txBody>
        </p:sp>
        <p:sp>
          <p:nvSpPr>
            <p:cNvPr id="12321" name="任意多边形 14368"/>
            <p:cNvSpPr/>
            <p:nvPr/>
          </p:nvSpPr>
          <p:spPr>
            <a:xfrm>
              <a:off x="1297" y="0"/>
              <a:ext cx="4457" cy="3177"/>
            </a:xfrm>
            <a:custGeom>
              <a:avLst/>
              <a:gdLst/>
              <a:ahLst/>
              <a:cxnLst/>
              <a:pathLst>
                <a:path w="4448" h="3177">
                  <a:moveTo>
                    <a:pt x="0" y="0"/>
                  </a:moveTo>
                  <a:lnTo>
                    <a:pt x="4448" y="3177"/>
                  </a:lnTo>
                  <a:lnTo>
                    <a:pt x="4448" y="3153"/>
                  </a:lnTo>
                  <a:lnTo>
                    <a:pt x="125" y="0"/>
                  </a:lnTo>
                  <a:lnTo>
                    <a:pt x="0" y="0"/>
                  </a:lnTo>
                  <a:lnTo>
                    <a:pt x="0" y="0"/>
                  </a:lnTo>
                  <a:close/>
                </a:path>
              </a:pathLst>
            </a:custGeom>
            <a:gradFill rotWithShape="0">
              <a:gsLst>
                <a:gs pos="0">
                  <a:srgbClr val="00004A"/>
                </a:gs>
                <a:gs pos="100000">
                  <a:schemeClr val="bg1"/>
                </a:gs>
              </a:gsLst>
              <a:lin ang="2700000" scaled="1"/>
              <a:tileRect/>
            </a:gradFill>
            <a:ln w="9525">
              <a:noFill/>
            </a:ln>
          </p:spPr>
          <p:txBody>
            <a:bodyPr/>
            <a:p>
              <a:endParaRPr lang="zh-CN" altLang="en-US"/>
            </a:p>
          </p:txBody>
        </p:sp>
        <p:sp>
          <p:nvSpPr>
            <p:cNvPr id="12322" name="任意多边形 14369"/>
            <p:cNvSpPr/>
            <p:nvPr/>
          </p:nvSpPr>
          <p:spPr>
            <a:xfrm>
              <a:off x="3321" y="0"/>
              <a:ext cx="2433" cy="2614"/>
            </a:xfrm>
            <a:custGeom>
              <a:avLst/>
              <a:gdLst/>
              <a:ahLst/>
              <a:cxnLst/>
              <a:pathLst>
                <a:path w="2428" h="2614">
                  <a:moveTo>
                    <a:pt x="0" y="0"/>
                  </a:moveTo>
                  <a:lnTo>
                    <a:pt x="2428" y="2614"/>
                  </a:lnTo>
                  <a:lnTo>
                    <a:pt x="2428" y="2608"/>
                  </a:lnTo>
                  <a:lnTo>
                    <a:pt x="66" y="0"/>
                  </a:lnTo>
                  <a:lnTo>
                    <a:pt x="0" y="0"/>
                  </a:lnTo>
                  <a:lnTo>
                    <a:pt x="0" y="0"/>
                  </a:lnTo>
                  <a:close/>
                </a:path>
              </a:pathLst>
            </a:custGeom>
            <a:gradFill rotWithShape="0">
              <a:gsLst>
                <a:gs pos="0">
                  <a:srgbClr val="000082"/>
                </a:gs>
                <a:gs pos="100000">
                  <a:schemeClr val="bg1"/>
                </a:gs>
              </a:gsLst>
              <a:lin ang="2700000" scaled="1"/>
              <a:tileRect/>
            </a:gradFill>
            <a:ln w="9525">
              <a:noFill/>
            </a:ln>
          </p:spPr>
          <p:txBody>
            <a:bodyPr/>
            <a:p>
              <a:endParaRPr lang="zh-CN" altLang="en-US"/>
            </a:p>
          </p:txBody>
        </p:sp>
        <p:sp>
          <p:nvSpPr>
            <p:cNvPr id="12323" name="任意多边形 14370"/>
            <p:cNvSpPr/>
            <p:nvPr/>
          </p:nvSpPr>
          <p:spPr>
            <a:xfrm>
              <a:off x="3950" y="0"/>
              <a:ext cx="1804" cy="2464"/>
            </a:xfrm>
            <a:custGeom>
              <a:avLst/>
              <a:gdLst/>
              <a:ahLst/>
              <a:cxnLst/>
              <a:pathLst>
                <a:path w="1800" h="2464">
                  <a:moveTo>
                    <a:pt x="485" y="0"/>
                  </a:moveTo>
                  <a:lnTo>
                    <a:pt x="0" y="0"/>
                  </a:lnTo>
                  <a:lnTo>
                    <a:pt x="1800" y="2464"/>
                  </a:lnTo>
                  <a:lnTo>
                    <a:pt x="1800" y="2248"/>
                  </a:lnTo>
                  <a:lnTo>
                    <a:pt x="1794" y="2248"/>
                  </a:lnTo>
                  <a:lnTo>
                    <a:pt x="485" y="0"/>
                  </a:lnTo>
                  <a:lnTo>
                    <a:pt x="485" y="0"/>
                  </a:lnTo>
                  <a:close/>
                </a:path>
              </a:pathLst>
            </a:custGeom>
            <a:gradFill rotWithShape="0">
              <a:gsLst>
                <a:gs pos="0">
                  <a:srgbClr val="000065"/>
                </a:gs>
                <a:gs pos="100000">
                  <a:schemeClr val="bg2"/>
                </a:gs>
              </a:gsLst>
              <a:lin ang="5400000" scaled="1"/>
              <a:tileRect/>
            </a:gradFill>
            <a:ln w="9525">
              <a:noFill/>
            </a:ln>
          </p:spPr>
          <p:txBody>
            <a:bodyPr/>
            <a:p>
              <a:endParaRPr lang="zh-CN" altLang="en-US"/>
            </a:p>
          </p:txBody>
        </p:sp>
        <p:sp>
          <p:nvSpPr>
            <p:cNvPr id="12324" name="任意多边形 14371"/>
            <p:cNvSpPr/>
            <p:nvPr/>
          </p:nvSpPr>
          <p:spPr>
            <a:xfrm>
              <a:off x="4519" y="0"/>
              <a:ext cx="1235" cy="2074"/>
            </a:xfrm>
            <a:custGeom>
              <a:avLst/>
              <a:gdLst/>
              <a:ahLst/>
              <a:cxnLst/>
              <a:pathLst>
                <a:path w="1232" h="2074">
                  <a:moveTo>
                    <a:pt x="0" y="0"/>
                  </a:moveTo>
                  <a:lnTo>
                    <a:pt x="1232" y="2074"/>
                  </a:lnTo>
                  <a:lnTo>
                    <a:pt x="1232" y="2038"/>
                  </a:lnTo>
                  <a:lnTo>
                    <a:pt x="42" y="0"/>
                  </a:lnTo>
                  <a:lnTo>
                    <a:pt x="0" y="0"/>
                  </a:lnTo>
                  <a:lnTo>
                    <a:pt x="0" y="0"/>
                  </a:lnTo>
                  <a:close/>
                </a:path>
              </a:pathLst>
            </a:custGeom>
            <a:gradFill rotWithShape="0">
              <a:gsLst>
                <a:gs pos="0">
                  <a:srgbClr val="000058"/>
                </a:gs>
                <a:gs pos="100000">
                  <a:schemeClr val="bg1"/>
                </a:gs>
              </a:gsLst>
              <a:lin ang="2700000" scaled="1"/>
              <a:tileRect/>
            </a:gradFill>
            <a:ln w="9525">
              <a:noFill/>
            </a:ln>
          </p:spPr>
          <p:txBody>
            <a:bodyPr/>
            <a:p>
              <a:endParaRPr lang="zh-CN" altLang="en-US"/>
            </a:p>
          </p:txBody>
        </p:sp>
        <p:sp>
          <p:nvSpPr>
            <p:cNvPr id="12325" name="任意多边形 14372"/>
            <p:cNvSpPr/>
            <p:nvPr/>
          </p:nvSpPr>
          <p:spPr>
            <a:xfrm>
              <a:off x="4694" y="0"/>
              <a:ext cx="1060" cy="1936"/>
            </a:xfrm>
            <a:custGeom>
              <a:avLst/>
              <a:gdLst/>
              <a:ahLst/>
              <a:cxnLst/>
              <a:pathLst>
                <a:path w="1058" h="1936">
                  <a:moveTo>
                    <a:pt x="0" y="0"/>
                  </a:moveTo>
                  <a:lnTo>
                    <a:pt x="1058" y="1936"/>
                  </a:lnTo>
                  <a:lnTo>
                    <a:pt x="1058" y="1930"/>
                  </a:lnTo>
                  <a:lnTo>
                    <a:pt x="54" y="0"/>
                  </a:lnTo>
                  <a:lnTo>
                    <a:pt x="0" y="0"/>
                  </a:lnTo>
                  <a:lnTo>
                    <a:pt x="0" y="0"/>
                  </a:lnTo>
                  <a:close/>
                </a:path>
              </a:pathLst>
            </a:custGeom>
            <a:gradFill rotWithShape="0">
              <a:gsLst>
                <a:gs pos="0">
                  <a:srgbClr val="00006F"/>
                </a:gs>
                <a:gs pos="100000">
                  <a:schemeClr val="bg1"/>
                </a:gs>
              </a:gsLst>
              <a:lin ang="2700000" scaled="1"/>
              <a:tileRect/>
            </a:gradFill>
            <a:ln w="9525">
              <a:noFill/>
            </a:ln>
          </p:spPr>
          <p:txBody>
            <a:bodyPr/>
            <a:p>
              <a:endParaRPr lang="zh-CN" altLang="en-US"/>
            </a:p>
          </p:txBody>
        </p:sp>
        <p:sp>
          <p:nvSpPr>
            <p:cNvPr id="12326" name="任意多边形 14373"/>
            <p:cNvSpPr/>
            <p:nvPr/>
          </p:nvSpPr>
          <p:spPr>
            <a:xfrm>
              <a:off x="4981" y="0"/>
              <a:ext cx="773" cy="1487"/>
            </a:xfrm>
            <a:custGeom>
              <a:avLst/>
              <a:gdLst/>
              <a:ahLst/>
              <a:cxnLst/>
              <a:pathLst>
                <a:path w="771" h="1487">
                  <a:moveTo>
                    <a:pt x="771" y="1433"/>
                  </a:moveTo>
                  <a:lnTo>
                    <a:pt x="42" y="0"/>
                  </a:lnTo>
                  <a:lnTo>
                    <a:pt x="0" y="0"/>
                  </a:lnTo>
                  <a:lnTo>
                    <a:pt x="771" y="1487"/>
                  </a:lnTo>
                  <a:lnTo>
                    <a:pt x="771" y="1433"/>
                  </a:lnTo>
                  <a:lnTo>
                    <a:pt x="771" y="1433"/>
                  </a:lnTo>
                  <a:close/>
                </a:path>
              </a:pathLst>
            </a:custGeom>
            <a:gradFill rotWithShape="0">
              <a:gsLst>
                <a:gs pos="0">
                  <a:srgbClr val="000079"/>
                </a:gs>
                <a:gs pos="100000">
                  <a:schemeClr val="bg1"/>
                </a:gs>
              </a:gsLst>
              <a:lin ang="2700000" scaled="1"/>
              <a:tileRect/>
            </a:gradFill>
            <a:ln w="9525">
              <a:noFill/>
            </a:ln>
          </p:spPr>
          <p:txBody>
            <a:bodyPr/>
            <a:p>
              <a:endParaRPr lang="zh-CN" altLang="en-US"/>
            </a:p>
          </p:txBody>
        </p:sp>
        <p:grpSp>
          <p:nvGrpSpPr>
            <p:cNvPr id="12327" name="组合 14374"/>
            <p:cNvGrpSpPr/>
            <p:nvPr userDrawn="1"/>
          </p:nvGrpSpPr>
          <p:grpSpPr>
            <a:xfrm>
              <a:off x="0" y="1632"/>
              <a:ext cx="5758" cy="1858"/>
              <a:chOff x="0" y="0"/>
              <a:chExt cx="5758" cy="1858"/>
            </a:xfrm>
          </p:grpSpPr>
          <p:sp>
            <p:nvSpPr>
              <p:cNvPr id="12328" name="任意多边形 14375"/>
              <p:cNvSpPr/>
              <p:nvPr/>
            </p:nvSpPr>
            <p:spPr>
              <a:xfrm>
                <a:off x="0" y="0"/>
                <a:ext cx="3670" cy="1313"/>
              </a:xfrm>
              <a:custGeom>
                <a:avLst/>
                <a:gdLst/>
                <a:ahLst/>
                <a:cxnLst/>
                <a:pathLst>
                  <a:path w="3659" h="1313">
                    <a:moveTo>
                      <a:pt x="0" y="0"/>
                    </a:moveTo>
                    <a:lnTo>
                      <a:pt x="0" y="366"/>
                    </a:lnTo>
                    <a:lnTo>
                      <a:pt x="3635" y="1313"/>
                    </a:lnTo>
                    <a:lnTo>
                      <a:pt x="3647" y="1235"/>
                    </a:lnTo>
                    <a:lnTo>
                      <a:pt x="3659" y="1163"/>
                    </a:lnTo>
                    <a:lnTo>
                      <a:pt x="0" y="0"/>
                    </a:lnTo>
                    <a:lnTo>
                      <a:pt x="0" y="0"/>
                    </a:lnTo>
                    <a:close/>
                  </a:path>
                </a:pathLst>
              </a:custGeom>
              <a:gradFill rotWithShape="0">
                <a:gsLst>
                  <a:gs pos="0">
                    <a:srgbClr val="00006F"/>
                  </a:gs>
                  <a:gs pos="100000">
                    <a:schemeClr val="bg1"/>
                  </a:gs>
                </a:gsLst>
                <a:lin ang="0" scaled="1"/>
                <a:tileRect/>
              </a:gradFill>
              <a:ln w="9525">
                <a:noFill/>
              </a:ln>
            </p:spPr>
            <p:txBody>
              <a:bodyPr/>
              <a:p>
                <a:endParaRPr lang="zh-CN" altLang="en-US"/>
              </a:p>
            </p:txBody>
          </p:sp>
          <p:sp>
            <p:nvSpPr>
              <p:cNvPr id="12329" name="任意多边形 14376"/>
              <p:cNvSpPr/>
              <p:nvPr/>
            </p:nvSpPr>
            <p:spPr>
              <a:xfrm>
                <a:off x="3646" y="1163"/>
                <a:ext cx="2112" cy="695"/>
              </a:xfrm>
              <a:custGeom>
                <a:avLst/>
                <a:gdLst/>
                <a:ahLst/>
                <a:cxnLst/>
                <a:pathLst>
                  <a:path w="2105" h="695">
                    <a:moveTo>
                      <a:pt x="2105" y="665"/>
                    </a:moveTo>
                    <a:lnTo>
                      <a:pt x="24" y="0"/>
                    </a:lnTo>
                    <a:lnTo>
                      <a:pt x="12" y="72"/>
                    </a:lnTo>
                    <a:lnTo>
                      <a:pt x="0" y="150"/>
                    </a:lnTo>
                    <a:lnTo>
                      <a:pt x="2105" y="695"/>
                    </a:lnTo>
                    <a:lnTo>
                      <a:pt x="2105" y="665"/>
                    </a:lnTo>
                    <a:lnTo>
                      <a:pt x="2105" y="665"/>
                    </a:lnTo>
                    <a:close/>
                  </a:path>
                </a:pathLst>
              </a:custGeom>
              <a:gradFill rotWithShape="0">
                <a:gsLst>
                  <a:gs pos="0">
                    <a:schemeClr val="bg1"/>
                  </a:gs>
                  <a:gs pos="100000">
                    <a:srgbClr val="1717A2"/>
                  </a:gs>
                </a:gsLst>
                <a:lin ang="0" scaled="1"/>
                <a:tileRect/>
              </a:gradFill>
              <a:ln w="9525">
                <a:noFill/>
              </a:ln>
            </p:spPr>
            <p:txBody>
              <a:bodyPr/>
              <a:p>
                <a:endParaRPr lang="zh-CN" altLang="en-US"/>
              </a:p>
            </p:txBody>
          </p:sp>
        </p:grpSp>
      </p:grpSp>
      <p:sp>
        <p:nvSpPr>
          <p:cNvPr id="14378" name="标题 14377"/>
          <p:cNvSpPr>
            <a:spLocks noGrp="1"/>
          </p:cNvSpPr>
          <p:nvPr>
            <p:ph type="title"/>
          </p:nvPr>
        </p:nvSpPr>
        <p:spPr>
          <a:xfrm>
            <a:off x="609600" y="277813"/>
            <a:ext cx="10972800" cy="1143000"/>
          </a:xfrm>
          <a:prstGeom prst="rect">
            <a:avLst/>
          </a:prstGeom>
          <a:noFill/>
          <a:ln w="9525">
            <a:noFill/>
          </a:ln>
        </p:spPr>
        <p:txBody>
          <a:bodyPr anchor="ctr"/>
          <a:p>
            <a:pPr lvl="0" fontAlgn="base"/>
            <a:r>
              <a:rPr lang="zh-CN" altLang="en-US" strike="noStrike" noProof="1"/>
              <a:t>单击此处编辑母版标题样式</a:t>
            </a:r>
            <a:endParaRPr lang="zh-CN" altLang="en-US" strike="noStrike" noProof="1"/>
          </a:p>
        </p:txBody>
      </p:sp>
      <p:sp>
        <p:nvSpPr>
          <p:cNvPr id="14379" name="文本占位符 14378"/>
          <p:cNvSpPr>
            <a:spLocks noGrp="1"/>
          </p:cNvSpPr>
          <p:nvPr>
            <p:ph type="body" idx="1"/>
          </p:nvPr>
        </p:nvSpPr>
        <p:spPr>
          <a:xfrm>
            <a:off x="609600" y="1600200"/>
            <a:ext cx="10972800" cy="4530725"/>
          </a:xfrm>
          <a:prstGeom prst="rect">
            <a:avLst/>
          </a:prstGeom>
          <a:noFill/>
          <a:ln w="9525">
            <a:noFill/>
          </a:ln>
        </p:spPr>
        <p:txBody>
          <a:bodyPr/>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4380" name="日期占位符 14379"/>
          <p:cNvSpPr>
            <a:spLocks noGrp="1"/>
          </p:cNvSpPr>
          <p:nvPr>
            <p:ph type="dt" sz="half" idx="2"/>
          </p:nvPr>
        </p:nvSpPr>
        <p:spPr>
          <a:xfrm>
            <a:off x="609600" y="6243638"/>
            <a:ext cx="2844800" cy="457200"/>
          </a:xfrm>
          <a:prstGeom prst="rect">
            <a:avLst/>
          </a:prstGeom>
          <a:noFill/>
          <a:ln w="9525">
            <a:noFill/>
          </a:ln>
        </p:spPr>
        <p:txBody>
          <a:bodyPr anchor="b"/>
          <a:lstStyle>
            <a:lvl1pPr>
              <a:defRPr sz="1200"/>
            </a:lvl1pPr>
          </a:lstStyle>
          <a:p>
            <a:pPr lvl="0" fontAlgn="base"/>
            <a:endParaRPr lang="zh-CN" altLang="en-US" strike="noStrike" noProof="1" dirty="0"/>
          </a:p>
        </p:txBody>
      </p:sp>
      <p:sp>
        <p:nvSpPr>
          <p:cNvPr id="14381" name="页脚占位符 14380"/>
          <p:cNvSpPr>
            <a:spLocks noGrp="1"/>
          </p:cNvSpPr>
          <p:nvPr>
            <p:ph type="ftr" sz="quarter" idx="3"/>
          </p:nvPr>
        </p:nvSpPr>
        <p:spPr>
          <a:xfrm>
            <a:off x="4165600" y="6248400"/>
            <a:ext cx="3860800" cy="457200"/>
          </a:xfrm>
          <a:prstGeom prst="rect">
            <a:avLst/>
          </a:prstGeom>
          <a:noFill/>
          <a:ln w="9525">
            <a:noFill/>
          </a:ln>
        </p:spPr>
        <p:txBody>
          <a:bodyPr anchor="b"/>
          <a:lstStyle>
            <a:lvl1pPr algn="ctr">
              <a:defRPr sz="1200"/>
            </a:lvl1pPr>
          </a:lstStyle>
          <a:p>
            <a:pPr lvl="0" fontAlgn="base"/>
            <a:endParaRPr lang="zh-CN" altLang="en-US" strike="noStrike" noProof="1" dirty="0"/>
          </a:p>
        </p:txBody>
      </p:sp>
      <p:sp>
        <p:nvSpPr>
          <p:cNvPr id="14382" name="灯片编号占位符 14381"/>
          <p:cNvSpPr>
            <a:spLocks noGrp="1"/>
          </p:cNvSpPr>
          <p:nvPr>
            <p:ph type="sldNum" sz="quarter" idx="4"/>
          </p:nvPr>
        </p:nvSpPr>
        <p:spPr>
          <a:xfrm>
            <a:off x="8737600" y="6243638"/>
            <a:ext cx="2844800" cy="457200"/>
          </a:xfrm>
          <a:prstGeom prst="rect">
            <a:avLst/>
          </a:prstGeom>
          <a:noFill/>
          <a:ln w="9525">
            <a:noFill/>
          </a:ln>
        </p:spPr>
        <p:txBody>
          <a:bodyPr anchor="b"/>
          <a:lstStyle>
            <a:lvl1pPr algn="r">
              <a:defRPr sz="1200"/>
            </a:lvl1p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sldNum="0" hdr="0" ftr="0" dt="0"/>
  <p:txStyles>
    <p:title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effectLst>
            <a:outerShdw blurRad="38100" dist="38100" dir="2700000">
              <a:srgbClr val="C0C0C0"/>
            </a:outerShdw>
          </a:effectLst>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12"/>
        </a:buBlip>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Font typeface="Wingdings" panose="05000000000000000000" pitchFamily="2" charset="2"/>
        <a:buChar char="–"/>
        <a:defRPr sz="28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accent2"/>
        </a:buClr>
        <a:buSzPct val="90000"/>
        <a:buFont typeface="Wingdings" panose="05000000000000000000" pitchFamily="2" charset="2"/>
        <a:buBlip>
          <a:blip r:embed="rId13"/>
        </a:buBlip>
        <a:defRPr sz="24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Font typeface="Wingdings" panose="05000000000000000000" pitchFamily="2" charset="2"/>
        <a:buChar char="–"/>
        <a:defRPr sz="20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folHlink"/>
        </a:buClr>
        <a:buSzPct val="90000"/>
        <a:buFont typeface="Wingdings" panose="05000000000000000000" pitchFamily="2" charset="2"/>
        <a:buBlip>
          <a:blip r:embed="rId14"/>
        </a:buBlip>
        <a:defRPr sz="20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folHlink"/>
        </a:buClr>
        <a:buSzPct val="90000"/>
        <a:buFont typeface="Wingdings" panose="05000000000000000000" pitchFamily="2" charset="2"/>
        <a:buBlip>
          <a:blip r:embed="rId14"/>
        </a:buBlip>
        <a:defRPr sz="20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folHlink"/>
        </a:buClr>
        <a:buSzPct val="90000"/>
        <a:buFont typeface="Wingdings" panose="05000000000000000000" pitchFamily="2" charset="2"/>
        <a:buBlip>
          <a:blip r:embed="rId14"/>
        </a:buBlip>
        <a:defRPr sz="20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folHlink"/>
        </a:buClr>
        <a:buSzPct val="90000"/>
        <a:buFont typeface="Wingdings" panose="05000000000000000000" pitchFamily="2" charset="2"/>
        <a:buBlip>
          <a:blip r:embed="rId14"/>
        </a:buBlip>
        <a:defRPr sz="20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folHlink"/>
        </a:buClr>
        <a:buSzPct val="90000"/>
        <a:buFont typeface="Wingdings" panose="05000000000000000000" pitchFamily="2" charset="2"/>
        <a:buBlip>
          <a:blip r:embed="rId14"/>
        </a:buBlip>
        <a:defRPr sz="2000" b="0" i="0" u="none" kern="1200" baseline="0">
          <a:solidFill>
            <a:schemeClr val="tx1"/>
          </a:solidFill>
          <a:effectLst>
            <a:outerShdw blurRad="38100" dist="38100" dir="2700000">
              <a:srgbClr val="C0C0C0"/>
            </a:outerShdw>
          </a:effectLst>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16386" name="日期占位符 16385"/>
          <p:cNvSpPr>
            <a:spLocks noGrp="1"/>
          </p:cNvSpPr>
          <p:nvPr>
            <p:ph type="dt" sz="half" idx="2"/>
          </p:nvPr>
        </p:nvSpPr>
        <p:spPr>
          <a:xfrm>
            <a:off x="609600" y="6251575"/>
            <a:ext cx="2844800" cy="476250"/>
          </a:xfrm>
          <a:prstGeom prst="rect">
            <a:avLst/>
          </a:prstGeom>
          <a:noFill/>
          <a:ln w="9525">
            <a:noFill/>
          </a:ln>
        </p:spPr>
        <p:txBody>
          <a:bodyPr anchor="b"/>
          <a:lstStyle>
            <a:lvl1pPr>
              <a:defRPr sz="1200"/>
            </a:lvl1pPr>
          </a:lstStyle>
          <a:p>
            <a:pPr lvl="0" fontAlgn="base"/>
            <a:endParaRPr lang="zh-CN" altLang="en-US" strike="noStrike" noProof="1"/>
          </a:p>
        </p:txBody>
      </p:sp>
      <p:sp>
        <p:nvSpPr>
          <p:cNvPr id="16387" name="灯片编号占位符 16386"/>
          <p:cNvSpPr>
            <a:spLocks noGrp="1"/>
          </p:cNvSpPr>
          <p:nvPr>
            <p:ph type="sldNum" sz="quarter" idx="4"/>
          </p:nvPr>
        </p:nvSpPr>
        <p:spPr>
          <a:xfrm>
            <a:off x="8737600" y="6248400"/>
            <a:ext cx="2844800" cy="476250"/>
          </a:xfrm>
          <a:prstGeom prst="rect">
            <a:avLst/>
          </a:prstGeom>
          <a:noFill/>
          <a:ln w="9525">
            <a:noFill/>
          </a:ln>
        </p:spPr>
        <p:txBody>
          <a:bodyPr anchor="b"/>
          <a:lstStyle>
            <a:lvl1pPr algn="r">
              <a:defRPr sz="1200"/>
            </a:lvl1pPr>
          </a:lstStyle>
          <a:p>
            <a:pPr lvl="0" fontAlgn="base"/>
            <a:fld id="{9A0DB2DC-4C9A-4742-B13C-FB6460FD3503}" type="slidenum">
              <a:rPr lang="zh-CN" strike="noStrike" noProof="1">
                <a:latin typeface="Arial" panose="020B0604020202020204" pitchFamily="34" charset="0"/>
                <a:ea typeface="宋体" panose="02010600030101010101" pitchFamily="2" charset="-122"/>
                <a:cs typeface="+mn-ea"/>
              </a:rPr>
            </a:fld>
            <a:endParaRPr lang="zh-CN" strike="noStrike" noProof="1"/>
          </a:p>
        </p:txBody>
      </p:sp>
      <p:grpSp>
        <p:nvGrpSpPr>
          <p:cNvPr id="13316" name="组合 16387"/>
          <p:cNvGrpSpPr/>
          <p:nvPr/>
        </p:nvGrpSpPr>
        <p:grpSpPr>
          <a:xfrm>
            <a:off x="0" y="0"/>
            <a:ext cx="12187767" cy="6850063"/>
            <a:chOff x="0" y="0"/>
            <a:chExt cx="5758" cy="4315"/>
          </a:xfrm>
        </p:grpSpPr>
        <p:grpSp>
          <p:nvGrpSpPr>
            <p:cNvPr id="13317" name="组合 16388"/>
            <p:cNvGrpSpPr/>
            <p:nvPr userDrawn="1"/>
          </p:nvGrpSpPr>
          <p:grpSpPr>
            <a:xfrm>
              <a:off x="1728" y="2230"/>
              <a:ext cx="4027" cy="2085"/>
              <a:chOff x="0" y="0"/>
              <a:chExt cx="4027" cy="2085"/>
            </a:xfrm>
          </p:grpSpPr>
          <p:sp>
            <p:nvSpPr>
              <p:cNvPr id="13318" name="任意多边形 16389"/>
              <p:cNvSpPr/>
              <p:nvPr/>
            </p:nvSpPr>
            <p:spPr>
              <a:xfrm>
                <a:off x="0" y="414"/>
                <a:ext cx="2882" cy="1671"/>
              </a:xfrm>
              <a:custGeom>
                <a:avLst/>
                <a:gdLst/>
                <a:ahLst/>
                <a:cxnLst/>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rgbClr val="002E8B"/>
                  </a:gs>
                </a:gsLst>
                <a:lin ang="0" scaled="1"/>
                <a:tileRect/>
              </a:gradFill>
              <a:ln w="9525">
                <a:noFill/>
              </a:ln>
            </p:spPr>
            <p:txBody>
              <a:bodyPr/>
              <a:p>
                <a:endParaRPr lang="zh-CN" altLang="en-US"/>
              </a:p>
            </p:txBody>
          </p:sp>
          <p:sp>
            <p:nvSpPr>
              <p:cNvPr id="13319" name="任意多边形 16390"/>
              <p:cNvSpPr/>
              <p:nvPr/>
            </p:nvSpPr>
            <p:spPr>
              <a:xfrm>
                <a:off x="2442" y="441"/>
                <a:ext cx="1259" cy="811"/>
              </a:xfrm>
              <a:custGeom>
                <a:avLst/>
                <a:gdLst/>
                <a:ahLst/>
                <a:cxnLst/>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rgbClr val="002E8B"/>
                  </a:gs>
                </a:gsLst>
                <a:lin ang="2700000" scaled="1"/>
                <a:tileRect/>
              </a:gradFill>
              <a:ln w="9525">
                <a:noFill/>
              </a:ln>
            </p:spPr>
            <p:txBody>
              <a:bodyPr/>
              <a:p>
                <a:endParaRPr lang="zh-CN" altLang="en-US"/>
              </a:p>
            </p:txBody>
          </p:sp>
          <p:sp>
            <p:nvSpPr>
              <p:cNvPr id="13320" name="任意多边形 16391"/>
              <p:cNvSpPr/>
              <p:nvPr/>
            </p:nvSpPr>
            <p:spPr>
              <a:xfrm>
                <a:off x="1172" y="1116"/>
                <a:ext cx="2849" cy="969"/>
              </a:xfrm>
              <a:custGeom>
                <a:avLst/>
                <a:gdLst/>
                <a:ahLst/>
                <a:cxnLst/>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rgbClr val="002A7D"/>
                  </a:gs>
                  <a:gs pos="100000">
                    <a:schemeClr val="bg1"/>
                  </a:gs>
                </a:gsLst>
                <a:lin ang="5400000" scaled="1"/>
                <a:tileRect/>
              </a:gradFill>
              <a:ln w="9525">
                <a:noFill/>
              </a:ln>
            </p:spPr>
            <p:txBody>
              <a:bodyPr/>
              <a:p>
                <a:endParaRPr lang="zh-CN" altLang="en-US"/>
              </a:p>
            </p:txBody>
          </p:sp>
          <p:sp>
            <p:nvSpPr>
              <p:cNvPr id="13321" name="任意多边形 16392"/>
              <p:cNvSpPr/>
              <p:nvPr/>
            </p:nvSpPr>
            <p:spPr>
              <a:xfrm>
                <a:off x="1020" y="0"/>
                <a:ext cx="3007" cy="2085"/>
              </a:xfrm>
              <a:custGeom>
                <a:avLst/>
                <a:gdLst/>
                <a:ahLst/>
                <a:cxnLst/>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w="9525">
                <a:noFill/>
              </a:ln>
            </p:spPr>
            <p:txBody>
              <a:bodyPr/>
              <a:p>
                <a:endParaRPr lang="zh-CN" altLang="en-US"/>
              </a:p>
            </p:txBody>
          </p:sp>
          <p:sp>
            <p:nvSpPr>
              <p:cNvPr id="13322" name="任意多边形 16393"/>
              <p:cNvSpPr/>
              <p:nvPr/>
            </p:nvSpPr>
            <p:spPr>
              <a:xfrm>
                <a:off x="2773" y="87"/>
                <a:ext cx="1248" cy="539"/>
              </a:xfrm>
              <a:custGeom>
                <a:avLst/>
                <a:gdLst/>
                <a:ahLst/>
                <a:cxnLst/>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rgbClr val="002D86"/>
                  </a:gs>
                  <a:gs pos="100000">
                    <a:schemeClr val="bg1"/>
                  </a:gs>
                </a:gsLst>
                <a:lin ang="2700000" scaled="1"/>
                <a:tileRect/>
              </a:gradFill>
              <a:ln w="9525">
                <a:noFill/>
              </a:ln>
            </p:spPr>
            <p:txBody>
              <a:bodyPr/>
              <a:p>
                <a:endParaRPr lang="zh-CN" altLang="en-US"/>
              </a:p>
            </p:txBody>
          </p:sp>
        </p:grpSp>
        <p:sp>
          <p:nvSpPr>
            <p:cNvPr id="13323" name="任意多边形 16394"/>
            <p:cNvSpPr/>
            <p:nvPr/>
          </p:nvSpPr>
          <p:spPr>
            <a:xfrm>
              <a:off x="3322" y="1341"/>
              <a:ext cx="1825" cy="1537"/>
            </a:xfrm>
            <a:custGeom>
              <a:avLst/>
              <a:gdLst/>
              <a:ahLst/>
              <a:cxnLst/>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rgbClr val="002B82"/>
                </a:gs>
                <a:gs pos="100000">
                  <a:schemeClr val="bg1"/>
                </a:gs>
              </a:gsLst>
              <a:lin ang="2700000" scaled="1"/>
              <a:tileRect/>
            </a:gradFill>
            <a:ln w="9525">
              <a:noFill/>
            </a:ln>
          </p:spPr>
          <p:txBody>
            <a:bodyPr/>
            <a:p>
              <a:endParaRPr lang="zh-CN" altLang="en-US"/>
            </a:p>
          </p:txBody>
        </p:sp>
        <p:sp>
          <p:nvSpPr>
            <p:cNvPr id="13324" name="任意多边形 16395"/>
            <p:cNvSpPr/>
            <p:nvPr/>
          </p:nvSpPr>
          <p:spPr>
            <a:xfrm>
              <a:off x="0" y="0"/>
              <a:ext cx="5758" cy="1776"/>
            </a:xfrm>
            <a:custGeom>
              <a:avLst/>
              <a:gdLst/>
              <a:ahLst/>
              <a:cxnLst/>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tileRect/>
            </a:gradFill>
            <a:ln w="9525">
              <a:noFill/>
            </a:ln>
          </p:spPr>
          <p:txBody>
            <a:bodyPr/>
            <a:p>
              <a:endParaRPr lang="zh-CN" altLang="en-US"/>
            </a:p>
          </p:txBody>
        </p:sp>
      </p:grpSp>
      <p:sp>
        <p:nvSpPr>
          <p:cNvPr id="16397" name="标题 16396"/>
          <p:cNvSpPr>
            <a:spLocks noGrp="1" noRot="1"/>
          </p:cNvSpPr>
          <p:nvPr>
            <p:ph type="title"/>
          </p:nvPr>
        </p:nvSpPr>
        <p:spPr>
          <a:xfrm>
            <a:off x="609600" y="274638"/>
            <a:ext cx="10972800" cy="1143000"/>
          </a:xfrm>
          <a:prstGeom prst="rect">
            <a:avLst/>
          </a:prstGeom>
          <a:noFill/>
          <a:ln w="9525">
            <a:noFill/>
          </a:ln>
        </p:spPr>
        <p:txBody>
          <a:bodyPr anchor="ctr"/>
          <a:p>
            <a:pPr lvl="0" fontAlgn="base"/>
            <a:r>
              <a:rPr lang="zh-CN" altLang="en-US" strike="noStrike" noProof="1"/>
              <a:t>单击此处编辑母版标题样式</a:t>
            </a:r>
            <a:endParaRPr lang="zh-CN" altLang="en-US" strike="noStrike" noProof="1"/>
          </a:p>
        </p:txBody>
      </p:sp>
      <p:sp>
        <p:nvSpPr>
          <p:cNvPr id="16398" name="页脚占位符 16397"/>
          <p:cNvSpPr>
            <a:spLocks noGrp="1"/>
          </p:cNvSpPr>
          <p:nvPr>
            <p:ph type="ftr" sz="quarter" idx="3"/>
          </p:nvPr>
        </p:nvSpPr>
        <p:spPr>
          <a:xfrm>
            <a:off x="4165600" y="6248400"/>
            <a:ext cx="3860800" cy="476250"/>
          </a:xfrm>
          <a:prstGeom prst="rect">
            <a:avLst/>
          </a:prstGeom>
          <a:noFill/>
          <a:ln w="9525">
            <a:noFill/>
          </a:ln>
        </p:spPr>
        <p:txBody>
          <a:bodyPr anchor="b"/>
          <a:lstStyle>
            <a:lvl1pPr algn="ctr">
              <a:defRPr sz="1200"/>
            </a:lvl1pPr>
          </a:lstStyle>
          <a:p>
            <a:pPr lvl="0" fontAlgn="base"/>
            <a:endParaRPr lang="zh-CN" strike="noStrike" noProof="1"/>
          </a:p>
        </p:txBody>
      </p:sp>
      <p:sp>
        <p:nvSpPr>
          <p:cNvPr id="16399" name="文本占位符 16398"/>
          <p:cNvSpPr>
            <a:spLocks noGrp="1"/>
          </p:cNvSpPr>
          <p:nvPr>
            <p:ph type="body" idx="1"/>
          </p:nvPr>
        </p:nvSpPr>
        <p:spPr>
          <a:xfrm>
            <a:off x="609600" y="1600200"/>
            <a:ext cx="10972800" cy="4525963"/>
          </a:xfrm>
          <a:prstGeom prst="rect">
            <a:avLst/>
          </a:prstGeom>
          <a:noFill/>
          <a:ln w="9525">
            <a:noFill/>
          </a:ln>
        </p:spPr>
        <p:txBody>
          <a:bodyPr/>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hf sldNum="0" hdr="0" ftr="0" dt="0"/>
  <p:txStyles>
    <p:titleStyle>
      <a:lvl1pPr marL="0" lvl="0" indent="0" algn="ctr" defTabSz="914400" eaLnBrk="1" fontAlgn="base" latinLnBrk="0" hangingPunct="1">
        <a:lnSpc>
          <a:spcPct val="100000"/>
        </a:lnSpc>
        <a:spcBef>
          <a:spcPct val="0"/>
        </a:spcBef>
        <a:spcAft>
          <a:spcPct val="0"/>
        </a:spcAft>
        <a:buClr>
          <a:srgbClr val="000000"/>
        </a:buClr>
        <a:buNone/>
        <a:defRPr sz="4400" b="1" i="0" u="none" kern="1200" baseline="0">
          <a:solidFill>
            <a:schemeClr val="tx2"/>
          </a:solidFill>
          <a:effectLst>
            <a:outerShdw blurRad="38100" dist="38100" dir="2700000">
              <a:srgbClr val="000000"/>
            </a:outerShdw>
          </a:effectLst>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1"/>
            </p:custDataLst>
          </p:nvPr>
        </p:nvSpPr>
        <p:spPr>
          <a:xfrm>
            <a:off x="669882" y="432000"/>
            <a:ext cx="10852237" cy="648000"/>
          </a:xfrm>
          <a:prstGeom prst="rect">
            <a:avLst/>
          </a:prstGeom>
        </p:spPr>
        <p:txBody>
          <a:bodyPr vert="horz" lIns="101600" tIns="38100" rIns="76200" bIns="38100" rtlCol="0" anchor="ctr"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2"/>
            </p:custDataLst>
          </p:nvPr>
        </p:nvSpPr>
        <p:spPr>
          <a:xfrm>
            <a:off x="669882" y="1296000"/>
            <a:ext cx="10852237" cy="5040000"/>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3"/>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pPr lvl="0" eaLnBrk="1" fontAlgn="base" hangingPunct="1"/>
            <a:endParaRPr lang="zh-CN" altLang="en-US" strike="noStrike" noProof="1" dirty="0"/>
          </a:p>
        </p:txBody>
      </p:sp>
      <p:sp>
        <p:nvSpPr>
          <p:cNvPr id="5" name="页脚占位符 4"/>
          <p:cNvSpPr>
            <a:spLocks noGrp="1"/>
          </p:cNvSpPr>
          <p:nvPr>
            <p:ph type="ftr" sz="quarter" idx="3"/>
            <p:custDataLst>
              <p:tags r:id="rId14"/>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pPr lvl="0" eaLnBrk="1" fontAlgn="base" hangingPunct="1"/>
            <a:endParaRPr lang="zh-CN" altLang="en-US" strike="noStrike" noProof="1" dirty="0"/>
          </a:p>
        </p:txBody>
      </p:sp>
      <p:sp>
        <p:nvSpPr>
          <p:cNvPr id="6" name="灯片编号占位符 5"/>
          <p:cNvSpPr>
            <a:spLocks noGrp="1"/>
          </p:cNvSpPr>
          <p:nvPr>
            <p:ph type="sldNum" sz="quarter" idx="4"/>
            <p:custDataLst>
              <p:tags r:id="rId15"/>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
        <p:nvSpPr>
          <p:cNvPr id="7" name="KSO_TEMPLATE" hidden="1"/>
          <p:cNvSpPr/>
          <p:nvPr>
            <p:custDataLst>
              <p:tags r:id="rId1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Lst>
  <p:hf sldNum="0" hdr="0" ftr="0" dt="0"/>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Wingdings" panose="05000000000000000000" charset="0"/>
        <a:buChar char="n"/>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Wingdings" panose="05000000000000000000" charset="0"/>
        <a:buChar char="n"/>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Wingdings" panose="05000000000000000000" charset="0"/>
        <a:buChar char="n"/>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Wingdings" panose="05000000000000000000" charset="0"/>
        <a:buChar char="n"/>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Wingdings" panose="05000000000000000000" charset="0"/>
        <a:buChar char="n"/>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2050" name="Rectangle 2"/>
          <p:cNvSpPr>
            <a:spLocks noGrp="1"/>
          </p:cNvSpPr>
          <p:nvPr>
            <p:ph type="title"/>
          </p:nvPr>
        </p:nvSpPr>
        <p:spPr>
          <a:xfrm>
            <a:off x="609600" y="274638"/>
            <a:ext cx="10972800" cy="1143000"/>
          </a:xfrm>
          <a:prstGeom prst="rect">
            <a:avLst/>
          </a:prstGeom>
          <a:noFill/>
          <a:ln w="9525">
            <a:noFill/>
          </a:ln>
        </p:spPr>
        <p:txBody>
          <a:bodyPr anchor="ctr"/>
          <a:p>
            <a:pPr lvl="0"/>
            <a:r>
              <a:rPr lang="zh-CN" altLang="en-US"/>
              <a:t>单击此处编辑母版标题样式</a:t>
            </a:r>
            <a:endParaRPr lang="zh-CN" altLang="en-US"/>
          </a:p>
        </p:txBody>
      </p:sp>
      <p:sp>
        <p:nvSpPr>
          <p:cNvPr id="2051" name="Rectangle 3"/>
          <p:cNvSpPr>
            <a:spLocks noGrp="1"/>
          </p:cNvSpPr>
          <p:nvPr>
            <p:ph type="body"/>
          </p:nvPr>
        </p:nvSpPr>
        <p:spPr>
          <a:xfrm>
            <a:off x="609600" y="1600200"/>
            <a:ext cx="10972800" cy="4525963"/>
          </a:xfrm>
          <a:prstGeom prst="rect">
            <a:avLst/>
          </a:prstGeom>
          <a:noFill/>
          <a:ln w="9525">
            <a:noFill/>
          </a:ln>
        </p:spPr>
        <p:txBody>
          <a:bodyPr anchor="t"/>
          <a:p>
            <a:pPr lvl="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2052" name="Rectangle 4"/>
          <p:cNvSpPr>
            <a:spLocks noGrp="1"/>
          </p:cNvSpPr>
          <p:nvPr>
            <p:ph type="dt" sz="half" idx="2"/>
          </p:nvPr>
        </p:nvSpPr>
        <p:spPr>
          <a:xfrm>
            <a:off x="609600" y="6245225"/>
            <a:ext cx="2844800" cy="476250"/>
          </a:xfrm>
          <a:prstGeom prst="rect">
            <a:avLst/>
          </a:prstGeom>
          <a:noFill/>
          <a:ln w="9525">
            <a:noFill/>
          </a:ln>
        </p:spPr>
        <p:txBody>
          <a:bodyPr/>
          <a:lstStyle>
            <a:lvl1pPr>
              <a:defRPr sz="1400"/>
            </a:lvl1pPr>
          </a:lstStyle>
          <a:p>
            <a:pPr lvl="0" eaLnBrk="1" fontAlgn="base" hangingPunct="1"/>
            <a:endParaRPr lang="zh-CN" altLang="en-US" strike="noStrike" noProof="1" dirty="0"/>
          </a:p>
        </p:txBody>
      </p:sp>
      <p:sp>
        <p:nvSpPr>
          <p:cNvPr id="2053" name="Rectangle 5"/>
          <p:cNvSpPr>
            <a:spLocks noGrp="1"/>
          </p:cNvSpPr>
          <p:nvPr>
            <p:ph type="ftr" sz="quarter" idx="3"/>
          </p:nvPr>
        </p:nvSpPr>
        <p:spPr>
          <a:xfrm>
            <a:off x="4165600" y="6245225"/>
            <a:ext cx="3860800" cy="476250"/>
          </a:xfrm>
          <a:prstGeom prst="rect">
            <a:avLst/>
          </a:prstGeom>
          <a:noFill/>
          <a:ln w="9525">
            <a:noFill/>
          </a:ln>
        </p:spPr>
        <p:txBody>
          <a:bodyPr/>
          <a:lstStyle>
            <a:lvl1pPr algn="ctr">
              <a:defRPr sz="1400"/>
            </a:lvl1pPr>
          </a:lstStyle>
          <a:p>
            <a:pPr lvl="0" eaLnBrk="1" fontAlgn="base" hangingPunct="1"/>
            <a:endParaRPr lang="zh-CN" altLang="en-US" strike="noStrike" noProof="1" dirty="0"/>
          </a:p>
        </p:txBody>
      </p:sp>
      <p:sp>
        <p:nvSpPr>
          <p:cNvPr id="2054" name="Rectangle 6"/>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0" fontAlgn="base" latinLnBrk="0" hangingPunct="0">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0" fontAlgn="base" latinLnBrk="0" hangingPunct="0">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3074" name="Rectangle 2"/>
          <p:cNvSpPr>
            <a:spLocks noGrp="1"/>
          </p:cNvSpPr>
          <p:nvPr>
            <p:ph type="title"/>
          </p:nvPr>
        </p:nvSpPr>
        <p:spPr>
          <a:xfrm>
            <a:off x="609600" y="274638"/>
            <a:ext cx="10972800" cy="1143000"/>
          </a:xfrm>
          <a:prstGeom prst="rect">
            <a:avLst/>
          </a:prstGeom>
          <a:noFill/>
          <a:ln w="9525">
            <a:noFill/>
          </a:ln>
        </p:spPr>
        <p:txBody>
          <a:bodyPr anchor="ctr"/>
          <a:p>
            <a:pPr lvl="0"/>
            <a:r>
              <a:rPr lang="zh-CN" altLang="en-US"/>
              <a:t>单击此处编辑母版标题样式</a:t>
            </a:r>
            <a:endParaRPr lang="zh-CN" altLang="en-US"/>
          </a:p>
        </p:txBody>
      </p:sp>
      <p:sp>
        <p:nvSpPr>
          <p:cNvPr id="3075" name="Rectangle 3"/>
          <p:cNvSpPr>
            <a:spLocks noGrp="1"/>
          </p:cNvSpPr>
          <p:nvPr>
            <p:ph type="body"/>
          </p:nvPr>
        </p:nvSpPr>
        <p:spPr>
          <a:xfrm>
            <a:off x="609600" y="1600200"/>
            <a:ext cx="10972800" cy="4525963"/>
          </a:xfrm>
          <a:prstGeom prst="rect">
            <a:avLst/>
          </a:prstGeom>
          <a:noFill/>
          <a:ln w="9525">
            <a:noFill/>
          </a:ln>
        </p:spPr>
        <p:txBody>
          <a:bodyPr anchor="t"/>
          <a:p>
            <a:pPr lvl="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3076" name="Rectangle 4"/>
          <p:cNvSpPr>
            <a:spLocks noGrp="1"/>
          </p:cNvSpPr>
          <p:nvPr>
            <p:ph type="dt" sz="half" idx="2"/>
          </p:nvPr>
        </p:nvSpPr>
        <p:spPr>
          <a:xfrm>
            <a:off x="609600" y="6245225"/>
            <a:ext cx="2844800" cy="476250"/>
          </a:xfrm>
          <a:prstGeom prst="rect">
            <a:avLst/>
          </a:prstGeom>
          <a:noFill/>
          <a:ln w="9525">
            <a:noFill/>
          </a:ln>
        </p:spPr>
        <p:txBody>
          <a:bodyPr/>
          <a:lstStyle>
            <a:lvl1pPr>
              <a:defRPr sz="1400"/>
            </a:lvl1pPr>
          </a:lstStyle>
          <a:p>
            <a:pPr lvl="0" eaLnBrk="1" fontAlgn="base" hangingPunct="1"/>
            <a:endParaRPr lang="zh-CN" altLang="en-US" strike="noStrike" noProof="1" dirty="0"/>
          </a:p>
        </p:txBody>
      </p:sp>
      <p:sp>
        <p:nvSpPr>
          <p:cNvPr id="3077" name="Rectangle 5"/>
          <p:cNvSpPr>
            <a:spLocks noGrp="1"/>
          </p:cNvSpPr>
          <p:nvPr>
            <p:ph type="ftr" sz="quarter" idx="3"/>
          </p:nvPr>
        </p:nvSpPr>
        <p:spPr>
          <a:xfrm>
            <a:off x="4165600" y="6245225"/>
            <a:ext cx="3860800" cy="476250"/>
          </a:xfrm>
          <a:prstGeom prst="rect">
            <a:avLst/>
          </a:prstGeom>
          <a:noFill/>
          <a:ln w="9525">
            <a:noFill/>
          </a:ln>
        </p:spPr>
        <p:txBody>
          <a:bodyPr/>
          <a:lstStyle>
            <a:lvl1pPr algn="ctr">
              <a:defRPr sz="1400"/>
            </a:lvl1pPr>
          </a:lstStyle>
          <a:p>
            <a:pPr lvl="0" eaLnBrk="1" fontAlgn="base" hangingPunct="1"/>
            <a:endParaRPr lang="zh-CN" altLang="en-US" strike="noStrike" noProof="1" dirty="0"/>
          </a:p>
        </p:txBody>
      </p:sp>
      <p:sp>
        <p:nvSpPr>
          <p:cNvPr id="3078" name="Rectangle 6"/>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0" fontAlgn="base" latinLnBrk="0" hangingPunct="0">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0" fontAlgn="base" latinLnBrk="0" hangingPunct="0">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4098" name="Rectangle 2"/>
          <p:cNvSpPr>
            <a:spLocks noGrp="1"/>
          </p:cNvSpPr>
          <p:nvPr>
            <p:ph type="title"/>
          </p:nvPr>
        </p:nvSpPr>
        <p:spPr>
          <a:xfrm>
            <a:off x="609600" y="274638"/>
            <a:ext cx="10972800" cy="1143000"/>
          </a:xfrm>
          <a:prstGeom prst="rect">
            <a:avLst/>
          </a:prstGeom>
          <a:noFill/>
          <a:ln w="9525">
            <a:noFill/>
          </a:ln>
        </p:spPr>
        <p:txBody>
          <a:bodyPr anchor="ctr"/>
          <a:p>
            <a:pPr lvl="0"/>
            <a:r>
              <a:rPr lang="zh-CN" altLang="en-US"/>
              <a:t>单击此处编辑母版标题样式</a:t>
            </a:r>
            <a:endParaRPr lang="zh-CN" altLang="en-US"/>
          </a:p>
        </p:txBody>
      </p:sp>
      <p:sp>
        <p:nvSpPr>
          <p:cNvPr id="4099" name="Rectangle 3"/>
          <p:cNvSpPr>
            <a:spLocks noGrp="1"/>
          </p:cNvSpPr>
          <p:nvPr>
            <p:ph type="body"/>
          </p:nvPr>
        </p:nvSpPr>
        <p:spPr>
          <a:xfrm>
            <a:off x="609600" y="1600200"/>
            <a:ext cx="10972800" cy="4525963"/>
          </a:xfrm>
          <a:prstGeom prst="rect">
            <a:avLst/>
          </a:prstGeom>
          <a:noFill/>
          <a:ln w="9525">
            <a:noFill/>
          </a:ln>
        </p:spPr>
        <p:txBody>
          <a:bodyPr anchor="t"/>
          <a:p>
            <a:pPr lvl="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4100" name="Rectangle 4"/>
          <p:cNvSpPr>
            <a:spLocks noGrp="1"/>
          </p:cNvSpPr>
          <p:nvPr>
            <p:ph type="dt" sz="half" idx="2"/>
          </p:nvPr>
        </p:nvSpPr>
        <p:spPr>
          <a:xfrm>
            <a:off x="609600" y="6245225"/>
            <a:ext cx="2844800" cy="476250"/>
          </a:xfrm>
          <a:prstGeom prst="rect">
            <a:avLst/>
          </a:prstGeom>
          <a:noFill/>
          <a:ln w="9525">
            <a:noFill/>
          </a:ln>
        </p:spPr>
        <p:txBody>
          <a:bodyPr/>
          <a:lstStyle>
            <a:lvl1pPr>
              <a:defRPr sz="1400"/>
            </a:lvl1pPr>
          </a:lstStyle>
          <a:p>
            <a:pPr lvl="0" eaLnBrk="1" fontAlgn="base" hangingPunct="1"/>
            <a:endParaRPr lang="zh-CN" altLang="en-US" strike="noStrike" noProof="1" dirty="0"/>
          </a:p>
        </p:txBody>
      </p:sp>
      <p:sp>
        <p:nvSpPr>
          <p:cNvPr id="4101" name="Rectangle 5"/>
          <p:cNvSpPr>
            <a:spLocks noGrp="1"/>
          </p:cNvSpPr>
          <p:nvPr>
            <p:ph type="ftr" sz="quarter" idx="3"/>
          </p:nvPr>
        </p:nvSpPr>
        <p:spPr>
          <a:xfrm>
            <a:off x="4165600" y="6245225"/>
            <a:ext cx="3860800" cy="476250"/>
          </a:xfrm>
          <a:prstGeom prst="rect">
            <a:avLst/>
          </a:prstGeom>
          <a:noFill/>
          <a:ln w="9525">
            <a:noFill/>
          </a:ln>
        </p:spPr>
        <p:txBody>
          <a:bodyPr/>
          <a:lstStyle>
            <a:lvl1pPr algn="ctr">
              <a:defRPr sz="1400"/>
            </a:lvl1pPr>
          </a:lstStyle>
          <a:p>
            <a:pPr lvl="0" eaLnBrk="1" fontAlgn="base" hangingPunct="1"/>
            <a:endParaRPr lang="zh-CN" altLang="en-US" strike="noStrike" noProof="1" dirty="0"/>
          </a:p>
        </p:txBody>
      </p:sp>
      <p:sp>
        <p:nvSpPr>
          <p:cNvPr id="4102" name="Rectangle 6"/>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0" fontAlgn="base" latinLnBrk="0" hangingPunct="0">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0" fontAlgn="base" latinLnBrk="0" hangingPunct="0">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5122" name="Rectangle 2"/>
          <p:cNvSpPr>
            <a:spLocks noGrp="1"/>
          </p:cNvSpPr>
          <p:nvPr>
            <p:ph type="title"/>
          </p:nvPr>
        </p:nvSpPr>
        <p:spPr>
          <a:xfrm>
            <a:off x="609600" y="274638"/>
            <a:ext cx="10972800" cy="1143000"/>
          </a:xfrm>
          <a:prstGeom prst="rect">
            <a:avLst/>
          </a:prstGeom>
          <a:noFill/>
          <a:ln w="9525">
            <a:noFill/>
          </a:ln>
        </p:spPr>
        <p:txBody>
          <a:bodyPr anchor="ctr"/>
          <a:p>
            <a:pPr lvl="0"/>
            <a:r>
              <a:rPr lang="zh-CN" altLang="en-US"/>
              <a:t>单击此处编辑母版标题样式</a:t>
            </a:r>
            <a:endParaRPr lang="zh-CN" altLang="en-US"/>
          </a:p>
        </p:txBody>
      </p:sp>
      <p:sp>
        <p:nvSpPr>
          <p:cNvPr id="5123" name="Rectangle 3"/>
          <p:cNvSpPr>
            <a:spLocks noGrp="1"/>
          </p:cNvSpPr>
          <p:nvPr>
            <p:ph type="body"/>
          </p:nvPr>
        </p:nvSpPr>
        <p:spPr>
          <a:xfrm>
            <a:off x="609600" y="1600200"/>
            <a:ext cx="10972800" cy="4525963"/>
          </a:xfrm>
          <a:prstGeom prst="rect">
            <a:avLst/>
          </a:prstGeom>
          <a:noFill/>
          <a:ln w="9525">
            <a:noFill/>
          </a:ln>
        </p:spPr>
        <p:txBody>
          <a:bodyPr anchor="t"/>
          <a:p>
            <a:pPr lvl="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5124" name="Rectangle 4"/>
          <p:cNvSpPr>
            <a:spLocks noGrp="1"/>
          </p:cNvSpPr>
          <p:nvPr>
            <p:ph type="dt" sz="half" idx="2"/>
          </p:nvPr>
        </p:nvSpPr>
        <p:spPr>
          <a:xfrm>
            <a:off x="609600" y="6245225"/>
            <a:ext cx="2844800" cy="476250"/>
          </a:xfrm>
          <a:prstGeom prst="rect">
            <a:avLst/>
          </a:prstGeom>
          <a:noFill/>
          <a:ln w="9525">
            <a:noFill/>
          </a:ln>
        </p:spPr>
        <p:txBody>
          <a:bodyPr/>
          <a:lstStyle>
            <a:lvl1pPr>
              <a:defRPr sz="1400"/>
            </a:lvl1pPr>
          </a:lstStyle>
          <a:p>
            <a:pPr lvl="0" eaLnBrk="1" fontAlgn="base" hangingPunct="1"/>
            <a:endParaRPr lang="zh-CN" altLang="en-US" strike="noStrike" noProof="1" dirty="0"/>
          </a:p>
        </p:txBody>
      </p:sp>
      <p:sp>
        <p:nvSpPr>
          <p:cNvPr id="5125" name="Rectangle 5"/>
          <p:cNvSpPr>
            <a:spLocks noGrp="1"/>
          </p:cNvSpPr>
          <p:nvPr>
            <p:ph type="ftr" sz="quarter" idx="3"/>
          </p:nvPr>
        </p:nvSpPr>
        <p:spPr>
          <a:xfrm>
            <a:off x="4165600" y="6245225"/>
            <a:ext cx="3860800" cy="476250"/>
          </a:xfrm>
          <a:prstGeom prst="rect">
            <a:avLst/>
          </a:prstGeom>
          <a:noFill/>
          <a:ln w="9525">
            <a:noFill/>
          </a:ln>
        </p:spPr>
        <p:txBody>
          <a:bodyPr/>
          <a:lstStyle>
            <a:lvl1pPr algn="ctr">
              <a:defRPr sz="1400"/>
            </a:lvl1pPr>
          </a:lstStyle>
          <a:p>
            <a:pPr lvl="0" eaLnBrk="1" fontAlgn="base" hangingPunct="1"/>
            <a:endParaRPr lang="zh-CN" altLang="en-US" strike="noStrike" noProof="1" dirty="0"/>
          </a:p>
        </p:txBody>
      </p:sp>
      <p:sp>
        <p:nvSpPr>
          <p:cNvPr id="5126" name="Rectangle 6"/>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0" fontAlgn="base" latinLnBrk="0" hangingPunct="0">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0" fontAlgn="base" latinLnBrk="0" hangingPunct="0">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6146" name="Rectangle 2"/>
          <p:cNvSpPr>
            <a:spLocks noGrp="1"/>
          </p:cNvSpPr>
          <p:nvPr>
            <p:ph type="title"/>
          </p:nvPr>
        </p:nvSpPr>
        <p:spPr>
          <a:xfrm>
            <a:off x="609600" y="274638"/>
            <a:ext cx="10972800" cy="1143000"/>
          </a:xfrm>
          <a:prstGeom prst="rect">
            <a:avLst/>
          </a:prstGeom>
          <a:noFill/>
          <a:ln w="9525">
            <a:noFill/>
          </a:ln>
        </p:spPr>
        <p:txBody>
          <a:bodyPr anchor="ctr"/>
          <a:p>
            <a:pPr lvl="0"/>
            <a:r>
              <a:rPr lang="zh-CN" altLang="en-US"/>
              <a:t>单击此处编辑母版标题样式</a:t>
            </a:r>
            <a:endParaRPr lang="zh-CN" altLang="en-US"/>
          </a:p>
        </p:txBody>
      </p:sp>
      <p:sp>
        <p:nvSpPr>
          <p:cNvPr id="6147" name="Rectangle 3"/>
          <p:cNvSpPr>
            <a:spLocks noGrp="1"/>
          </p:cNvSpPr>
          <p:nvPr>
            <p:ph type="body"/>
          </p:nvPr>
        </p:nvSpPr>
        <p:spPr>
          <a:xfrm>
            <a:off x="609600" y="1600200"/>
            <a:ext cx="10972800" cy="4525963"/>
          </a:xfrm>
          <a:prstGeom prst="rect">
            <a:avLst/>
          </a:prstGeom>
          <a:noFill/>
          <a:ln w="9525">
            <a:noFill/>
          </a:ln>
        </p:spPr>
        <p:txBody>
          <a:bodyPr anchor="t"/>
          <a:p>
            <a:pPr lvl="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6148" name="Rectangle 4"/>
          <p:cNvSpPr>
            <a:spLocks noGrp="1"/>
          </p:cNvSpPr>
          <p:nvPr>
            <p:ph type="dt" sz="half" idx="2"/>
          </p:nvPr>
        </p:nvSpPr>
        <p:spPr>
          <a:xfrm>
            <a:off x="609600" y="6245225"/>
            <a:ext cx="2844800" cy="476250"/>
          </a:xfrm>
          <a:prstGeom prst="rect">
            <a:avLst/>
          </a:prstGeom>
          <a:noFill/>
          <a:ln w="9525">
            <a:noFill/>
          </a:ln>
        </p:spPr>
        <p:txBody>
          <a:bodyPr/>
          <a:lstStyle>
            <a:lvl1pPr>
              <a:defRPr sz="1400"/>
            </a:lvl1pPr>
          </a:lstStyle>
          <a:p>
            <a:pPr lvl="0" fontAlgn="base"/>
            <a:endParaRPr lang="zh-CN" altLang="en-US" strike="noStrike" noProof="1" dirty="0"/>
          </a:p>
        </p:txBody>
      </p:sp>
      <p:sp>
        <p:nvSpPr>
          <p:cNvPr id="6149" name="Rectangle 5"/>
          <p:cNvSpPr>
            <a:spLocks noGrp="1"/>
          </p:cNvSpPr>
          <p:nvPr>
            <p:ph type="ftr" sz="quarter" idx="3"/>
          </p:nvPr>
        </p:nvSpPr>
        <p:spPr>
          <a:xfrm>
            <a:off x="4165600" y="6245225"/>
            <a:ext cx="3860800" cy="476250"/>
          </a:xfrm>
          <a:prstGeom prst="rect">
            <a:avLst/>
          </a:prstGeom>
          <a:noFill/>
          <a:ln w="9525">
            <a:noFill/>
          </a:ln>
        </p:spPr>
        <p:txBody>
          <a:bodyPr/>
          <a:lstStyle>
            <a:lvl1pPr algn="ctr">
              <a:defRPr sz="1400"/>
            </a:lvl1pPr>
          </a:lstStyle>
          <a:p>
            <a:pPr lvl="0" fontAlgn="base"/>
            <a:endParaRPr lang="zh-CN" altLang="en-US" strike="noStrike" noProof="1" dirty="0"/>
          </a:p>
        </p:txBody>
      </p:sp>
      <p:sp>
        <p:nvSpPr>
          <p:cNvPr id="6150" name="Rectangle 6"/>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dt="0"/>
  <p:txStyles>
    <p:title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0" fontAlgn="base" latinLnBrk="0" hangingPunct="0">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0" fontAlgn="base" latinLnBrk="0" hangingPunct="0">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58"/>
            </a:gs>
            <a:gs pos="100000">
              <a:schemeClr val="bg1"/>
            </a:gs>
          </a:gsLst>
          <a:lin ang="2700000" scaled="1"/>
          <a:tileRect/>
        </a:gradFill>
        <a:effectLst/>
      </p:bgPr>
    </p:bg>
    <p:spTree>
      <p:nvGrpSpPr>
        <p:cNvPr id="1" name=""/>
        <p:cNvGrpSpPr/>
        <p:nvPr/>
      </p:nvGrpSpPr>
      <p:grpSpPr/>
      <p:grpSp>
        <p:nvGrpSpPr>
          <p:cNvPr id="7170" name="组合 7169"/>
          <p:cNvGrpSpPr/>
          <p:nvPr/>
        </p:nvGrpSpPr>
        <p:grpSpPr>
          <a:xfrm>
            <a:off x="0" y="0"/>
            <a:ext cx="12192000" cy="6856413"/>
            <a:chOff x="0" y="0"/>
            <a:chExt cx="5760" cy="4319"/>
          </a:xfrm>
        </p:grpSpPr>
        <p:sp>
          <p:nvSpPr>
            <p:cNvPr id="7171" name="任意多边形 7170"/>
            <p:cNvSpPr/>
            <p:nvPr/>
          </p:nvSpPr>
          <p:spPr>
            <a:xfrm>
              <a:off x="0" y="12"/>
              <a:ext cx="5758" cy="3273"/>
            </a:xfrm>
            <a:custGeom>
              <a:avLst/>
              <a:gdLst/>
              <a:ahLst/>
              <a:cxnLst/>
              <a:pathLst>
                <a:path w="5740" h="3273">
                  <a:moveTo>
                    <a:pt x="3193" y="1816"/>
                  </a:moveTo>
                  <a:lnTo>
                    <a:pt x="0" y="0"/>
                  </a:lnTo>
                  <a:lnTo>
                    <a:pt x="0" y="522"/>
                  </a:lnTo>
                  <a:lnTo>
                    <a:pt x="3037" y="1978"/>
                  </a:lnTo>
                  <a:lnTo>
                    <a:pt x="5740" y="3273"/>
                  </a:lnTo>
                  <a:lnTo>
                    <a:pt x="5740" y="3267"/>
                  </a:lnTo>
                  <a:lnTo>
                    <a:pt x="3193" y="1816"/>
                  </a:lnTo>
                  <a:lnTo>
                    <a:pt x="3193" y="1816"/>
                  </a:lnTo>
                  <a:close/>
                </a:path>
              </a:pathLst>
            </a:custGeom>
            <a:gradFill rotWithShape="0">
              <a:gsLst>
                <a:gs pos="0">
                  <a:srgbClr val="000051"/>
                </a:gs>
                <a:gs pos="100000">
                  <a:schemeClr val="bg2"/>
                </a:gs>
              </a:gsLst>
              <a:lin ang="0" scaled="1"/>
              <a:tileRect/>
            </a:gra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7172" name="任意多边形 7171"/>
            <p:cNvSpPr/>
            <p:nvPr/>
          </p:nvSpPr>
          <p:spPr>
            <a:xfrm>
              <a:off x="149" y="0"/>
              <a:ext cx="5609" cy="3243"/>
            </a:xfrm>
            <a:custGeom>
              <a:avLst/>
              <a:gdLst/>
              <a:ahLst/>
              <a:cxnLst/>
              <a:pathLst>
                <a:path w="5591" h="3243">
                  <a:moveTo>
                    <a:pt x="3163" y="1714"/>
                  </a:moveTo>
                  <a:lnTo>
                    <a:pt x="431" y="0"/>
                  </a:lnTo>
                  <a:lnTo>
                    <a:pt x="0" y="0"/>
                  </a:lnTo>
                  <a:lnTo>
                    <a:pt x="3086" y="1786"/>
                  </a:lnTo>
                  <a:lnTo>
                    <a:pt x="5591" y="3243"/>
                  </a:lnTo>
                  <a:lnTo>
                    <a:pt x="5591" y="3237"/>
                  </a:lnTo>
                  <a:lnTo>
                    <a:pt x="3163" y="1714"/>
                  </a:lnTo>
                  <a:lnTo>
                    <a:pt x="3163" y="1714"/>
                  </a:lnTo>
                  <a:close/>
                </a:path>
              </a:pathLst>
            </a:custGeom>
            <a:gradFill rotWithShape="0">
              <a:gsLst>
                <a:gs pos="0">
                  <a:srgbClr val="00005D"/>
                </a:gs>
                <a:gs pos="100000">
                  <a:schemeClr val="bg1"/>
                </a:gs>
              </a:gsLst>
              <a:lin ang="2700000" scaled="1"/>
              <a:tileRect/>
            </a:gra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7173" name="任意多边形 7172"/>
            <p:cNvSpPr/>
            <p:nvPr/>
          </p:nvSpPr>
          <p:spPr>
            <a:xfrm>
              <a:off x="0" y="3433"/>
              <a:ext cx="4038" cy="191"/>
            </a:xfrm>
            <a:custGeom>
              <a:avLst/>
              <a:gdLst/>
              <a:ahLst/>
              <a:cxnLst/>
              <a:pathLst>
                <a:path w="4042" h="192">
                  <a:moveTo>
                    <a:pt x="0" y="156"/>
                  </a:moveTo>
                  <a:lnTo>
                    <a:pt x="4042" y="192"/>
                  </a:lnTo>
                  <a:lnTo>
                    <a:pt x="4042" y="144"/>
                  </a:lnTo>
                  <a:lnTo>
                    <a:pt x="0" y="0"/>
                  </a:lnTo>
                  <a:lnTo>
                    <a:pt x="0" y="156"/>
                  </a:lnTo>
                  <a:lnTo>
                    <a:pt x="0" y="156"/>
                  </a:lnTo>
                  <a:close/>
                </a:path>
              </a:pathLst>
            </a:custGeom>
            <a:gradFill rotWithShape="0">
              <a:gsLst>
                <a:gs pos="0">
                  <a:srgbClr val="000061"/>
                </a:gs>
                <a:gs pos="100000">
                  <a:schemeClr val="bg2"/>
                </a:gs>
              </a:gsLst>
              <a:lin ang="0" scaled="1"/>
              <a:tileRect/>
            </a:gra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7174" name="任意多边形 7173"/>
            <p:cNvSpPr/>
            <p:nvPr/>
          </p:nvSpPr>
          <p:spPr>
            <a:xfrm>
              <a:off x="4038" y="3577"/>
              <a:ext cx="1720" cy="65"/>
            </a:xfrm>
            <a:custGeom>
              <a:avLst/>
              <a:gdLst/>
              <a:ahLst/>
              <a:cxnLst/>
              <a:pathLst>
                <a:path w="1722" h="66">
                  <a:moveTo>
                    <a:pt x="1722" y="66"/>
                  </a:moveTo>
                  <a:lnTo>
                    <a:pt x="1722" y="60"/>
                  </a:lnTo>
                  <a:lnTo>
                    <a:pt x="0" y="0"/>
                  </a:lnTo>
                  <a:lnTo>
                    <a:pt x="0" y="48"/>
                  </a:lnTo>
                  <a:lnTo>
                    <a:pt x="1722" y="66"/>
                  </a:lnTo>
                  <a:lnTo>
                    <a:pt x="1722" y="66"/>
                  </a:lnTo>
                  <a:close/>
                </a:path>
              </a:pathLst>
            </a:custGeom>
            <a:gradFill rotWithShape="0">
              <a:gsLst>
                <a:gs pos="0">
                  <a:schemeClr val="bg2"/>
                </a:gs>
                <a:gs pos="100000">
                  <a:schemeClr val="bg1"/>
                </a:gs>
              </a:gsLst>
              <a:lin ang="0" scaled="1"/>
              <a:tileRect/>
            </a:gra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7175" name="任意多边形 7174"/>
            <p:cNvSpPr/>
            <p:nvPr/>
          </p:nvSpPr>
          <p:spPr>
            <a:xfrm>
              <a:off x="0" y="3726"/>
              <a:ext cx="4784" cy="329"/>
            </a:xfrm>
            <a:custGeom>
              <a:avLst/>
              <a:gdLst/>
              <a:ahLst/>
              <a:cxnLst/>
              <a:pathLst>
                <a:path w="4789" h="329">
                  <a:moveTo>
                    <a:pt x="0" y="329"/>
                  </a:moveTo>
                  <a:lnTo>
                    <a:pt x="4789" y="77"/>
                  </a:lnTo>
                  <a:lnTo>
                    <a:pt x="4789" y="0"/>
                  </a:lnTo>
                  <a:lnTo>
                    <a:pt x="0" y="107"/>
                  </a:lnTo>
                  <a:lnTo>
                    <a:pt x="0" y="329"/>
                  </a:lnTo>
                  <a:lnTo>
                    <a:pt x="0" y="329"/>
                  </a:lnTo>
                  <a:close/>
                </a:path>
              </a:pathLst>
            </a:custGeom>
            <a:gradFill rotWithShape="0">
              <a:gsLst>
                <a:gs pos="0">
                  <a:srgbClr val="00007D"/>
                </a:gs>
                <a:gs pos="100000">
                  <a:schemeClr val="bg1"/>
                </a:gs>
              </a:gsLst>
              <a:lin ang="0" scaled="1"/>
              <a:tileRect/>
            </a:gra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7176" name="任意多边形 7175"/>
            <p:cNvSpPr/>
            <p:nvPr/>
          </p:nvSpPr>
          <p:spPr>
            <a:xfrm>
              <a:off x="4784" y="3702"/>
              <a:ext cx="974" cy="101"/>
            </a:xfrm>
            <a:custGeom>
              <a:avLst/>
              <a:gdLst/>
              <a:ahLst/>
              <a:cxnLst/>
              <a:pathLst>
                <a:path w="975" h="101">
                  <a:moveTo>
                    <a:pt x="975" y="48"/>
                  </a:moveTo>
                  <a:lnTo>
                    <a:pt x="975" y="0"/>
                  </a:lnTo>
                  <a:lnTo>
                    <a:pt x="0" y="24"/>
                  </a:lnTo>
                  <a:lnTo>
                    <a:pt x="0" y="101"/>
                  </a:lnTo>
                  <a:lnTo>
                    <a:pt x="975" y="48"/>
                  </a:lnTo>
                  <a:lnTo>
                    <a:pt x="975" y="48"/>
                  </a:lnTo>
                  <a:close/>
                </a:path>
              </a:pathLst>
            </a:custGeom>
            <a:solidFill>
              <a:schemeClr val="bg1"/>
            </a:soli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7177" name="任意多边形 7176"/>
            <p:cNvSpPr/>
            <p:nvPr/>
          </p:nvSpPr>
          <p:spPr>
            <a:xfrm>
              <a:off x="3619" y="3815"/>
              <a:ext cx="2139" cy="198"/>
            </a:xfrm>
            <a:custGeom>
              <a:avLst/>
              <a:gdLst/>
              <a:ahLst/>
              <a:cxnLst/>
              <a:pathLst>
                <a:path w="2141" h="198">
                  <a:moveTo>
                    <a:pt x="2141" y="0"/>
                  </a:moveTo>
                  <a:lnTo>
                    <a:pt x="0" y="156"/>
                  </a:lnTo>
                  <a:lnTo>
                    <a:pt x="0" y="198"/>
                  </a:lnTo>
                  <a:lnTo>
                    <a:pt x="2141" y="0"/>
                  </a:lnTo>
                  <a:lnTo>
                    <a:pt x="2141" y="0"/>
                  </a:lnTo>
                  <a:close/>
                </a:path>
              </a:pathLst>
            </a:custGeom>
            <a:solidFill>
              <a:schemeClr val="bg1"/>
            </a:soli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7178" name="任意多边形 7177"/>
            <p:cNvSpPr/>
            <p:nvPr/>
          </p:nvSpPr>
          <p:spPr>
            <a:xfrm>
              <a:off x="0" y="3971"/>
              <a:ext cx="3619" cy="348"/>
            </a:xfrm>
            <a:custGeom>
              <a:avLst/>
              <a:gdLst/>
              <a:ahLst/>
              <a:cxnLst/>
              <a:pathLst>
                <a:path w="3623" h="348">
                  <a:moveTo>
                    <a:pt x="0" y="348"/>
                  </a:moveTo>
                  <a:lnTo>
                    <a:pt x="311" y="348"/>
                  </a:lnTo>
                  <a:lnTo>
                    <a:pt x="3623" y="42"/>
                  </a:lnTo>
                  <a:lnTo>
                    <a:pt x="3623" y="0"/>
                  </a:lnTo>
                  <a:lnTo>
                    <a:pt x="0" y="264"/>
                  </a:lnTo>
                  <a:lnTo>
                    <a:pt x="0" y="348"/>
                  </a:lnTo>
                  <a:lnTo>
                    <a:pt x="0" y="348"/>
                  </a:lnTo>
                  <a:close/>
                </a:path>
              </a:pathLst>
            </a:custGeom>
            <a:gradFill rotWithShape="0">
              <a:gsLst>
                <a:gs pos="0">
                  <a:srgbClr val="00006F"/>
                </a:gs>
                <a:gs pos="100000">
                  <a:schemeClr val="bg1"/>
                </a:gs>
              </a:gsLst>
              <a:lin ang="0" scaled="1"/>
              <a:tileRect/>
            </a:gra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7179" name="任意多边形 7178"/>
            <p:cNvSpPr/>
            <p:nvPr/>
          </p:nvSpPr>
          <p:spPr>
            <a:xfrm>
              <a:off x="2097" y="4043"/>
              <a:ext cx="2514" cy="276"/>
            </a:xfrm>
            <a:custGeom>
              <a:avLst/>
              <a:gdLst/>
              <a:ahLst/>
              <a:cxnLst/>
              <a:pathLst>
                <a:path w="2517" h="276">
                  <a:moveTo>
                    <a:pt x="2182" y="276"/>
                  </a:moveTo>
                  <a:lnTo>
                    <a:pt x="2517" y="204"/>
                  </a:lnTo>
                  <a:lnTo>
                    <a:pt x="2260" y="0"/>
                  </a:lnTo>
                  <a:lnTo>
                    <a:pt x="0" y="276"/>
                  </a:lnTo>
                  <a:lnTo>
                    <a:pt x="2182" y="276"/>
                  </a:lnTo>
                  <a:lnTo>
                    <a:pt x="2182" y="276"/>
                  </a:lnTo>
                  <a:close/>
                </a:path>
              </a:pathLst>
            </a:custGeom>
            <a:solidFill>
              <a:schemeClr val="bg1"/>
            </a:soli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7180" name="任意多边形 7179"/>
            <p:cNvSpPr/>
            <p:nvPr/>
          </p:nvSpPr>
          <p:spPr>
            <a:xfrm>
              <a:off x="4354" y="3869"/>
              <a:ext cx="1404" cy="378"/>
            </a:xfrm>
            <a:custGeom>
              <a:avLst/>
              <a:gdLst/>
              <a:ahLst/>
              <a:cxnLst/>
              <a:pathLst>
                <a:path w="1405" h="378">
                  <a:moveTo>
                    <a:pt x="1405" y="126"/>
                  </a:moveTo>
                  <a:lnTo>
                    <a:pt x="1405" y="0"/>
                  </a:lnTo>
                  <a:lnTo>
                    <a:pt x="0" y="174"/>
                  </a:lnTo>
                  <a:lnTo>
                    <a:pt x="257" y="378"/>
                  </a:lnTo>
                  <a:lnTo>
                    <a:pt x="1405" y="126"/>
                  </a:lnTo>
                  <a:lnTo>
                    <a:pt x="1405" y="126"/>
                  </a:lnTo>
                  <a:close/>
                </a:path>
              </a:pathLst>
            </a:custGeom>
            <a:gradFill rotWithShape="0">
              <a:gsLst>
                <a:gs pos="0">
                  <a:schemeClr val="bg1"/>
                </a:gs>
                <a:gs pos="100000">
                  <a:srgbClr val="08089C"/>
                </a:gs>
              </a:gsLst>
              <a:lin ang="0" scaled="1"/>
              <a:tileRect/>
            </a:gra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7181" name="任意多边形 7180"/>
            <p:cNvSpPr/>
            <p:nvPr/>
          </p:nvSpPr>
          <p:spPr>
            <a:xfrm>
              <a:off x="5030" y="3151"/>
              <a:ext cx="728" cy="240"/>
            </a:xfrm>
            <a:custGeom>
              <a:avLst/>
              <a:gdLst/>
              <a:ahLst/>
              <a:cxnLst/>
              <a:pathLst>
                <a:path w="729" h="240">
                  <a:moveTo>
                    <a:pt x="729" y="240"/>
                  </a:moveTo>
                  <a:lnTo>
                    <a:pt x="0" y="0"/>
                  </a:lnTo>
                  <a:lnTo>
                    <a:pt x="0" y="6"/>
                  </a:lnTo>
                  <a:lnTo>
                    <a:pt x="729" y="240"/>
                  </a:lnTo>
                  <a:lnTo>
                    <a:pt x="729" y="240"/>
                  </a:lnTo>
                  <a:close/>
                </a:path>
              </a:pathLst>
            </a:custGeom>
            <a:solidFill>
              <a:schemeClr val="bg1"/>
            </a:soli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7182" name="任意多边形 7181"/>
            <p:cNvSpPr/>
            <p:nvPr/>
          </p:nvSpPr>
          <p:spPr>
            <a:xfrm>
              <a:off x="0" y="1486"/>
              <a:ext cx="5030" cy="1671"/>
            </a:xfrm>
            <a:custGeom>
              <a:avLst/>
              <a:gdLst/>
              <a:ahLst/>
              <a:cxnLst/>
              <a:pathLst>
                <a:path w="5035" h="1672">
                  <a:moveTo>
                    <a:pt x="0" y="72"/>
                  </a:moveTo>
                  <a:lnTo>
                    <a:pt x="5035" y="1672"/>
                  </a:lnTo>
                  <a:lnTo>
                    <a:pt x="5035" y="1666"/>
                  </a:lnTo>
                  <a:lnTo>
                    <a:pt x="0" y="0"/>
                  </a:lnTo>
                  <a:lnTo>
                    <a:pt x="0" y="72"/>
                  </a:lnTo>
                  <a:lnTo>
                    <a:pt x="0" y="72"/>
                  </a:lnTo>
                  <a:close/>
                </a:path>
              </a:pathLst>
            </a:custGeom>
            <a:gradFill rotWithShape="0">
              <a:gsLst>
                <a:gs pos="0">
                  <a:srgbClr val="000053"/>
                </a:gs>
                <a:gs pos="100000">
                  <a:schemeClr val="bg1"/>
                </a:gs>
              </a:gsLst>
              <a:lin ang="2700000" scaled="1"/>
              <a:tileRect/>
            </a:gra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7183" name="任意多边形 7182"/>
            <p:cNvSpPr/>
            <p:nvPr/>
          </p:nvSpPr>
          <p:spPr>
            <a:xfrm>
              <a:off x="5030" y="3049"/>
              <a:ext cx="728" cy="318"/>
            </a:xfrm>
            <a:custGeom>
              <a:avLst/>
              <a:gdLst/>
              <a:ahLst/>
              <a:cxnLst/>
              <a:pathLst>
                <a:path w="729" h="318">
                  <a:moveTo>
                    <a:pt x="729" y="318"/>
                  </a:moveTo>
                  <a:lnTo>
                    <a:pt x="729" y="312"/>
                  </a:lnTo>
                  <a:lnTo>
                    <a:pt x="0" y="0"/>
                  </a:lnTo>
                  <a:lnTo>
                    <a:pt x="0" y="54"/>
                  </a:lnTo>
                  <a:lnTo>
                    <a:pt x="729" y="318"/>
                  </a:lnTo>
                  <a:lnTo>
                    <a:pt x="729" y="318"/>
                  </a:lnTo>
                  <a:close/>
                </a:path>
              </a:pathLst>
            </a:custGeom>
            <a:gradFill rotWithShape="0">
              <a:gsLst>
                <a:gs pos="0">
                  <a:schemeClr val="bg2"/>
                </a:gs>
                <a:gs pos="100000">
                  <a:schemeClr val="bg1"/>
                </a:gs>
              </a:gsLst>
              <a:lin ang="0" scaled="1"/>
              <a:tileRect/>
            </a:gra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7184" name="任意多边形 7183"/>
            <p:cNvSpPr/>
            <p:nvPr/>
          </p:nvSpPr>
          <p:spPr>
            <a:xfrm>
              <a:off x="0" y="916"/>
              <a:ext cx="5030" cy="2187"/>
            </a:xfrm>
            <a:custGeom>
              <a:avLst/>
              <a:gdLst/>
              <a:ahLst/>
              <a:cxnLst/>
              <a:pathLst>
                <a:path w="5035" h="2188">
                  <a:moveTo>
                    <a:pt x="0" y="396"/>
                  </a:moveTo>
                  <a:lnTo>
                    <a:pt x="5035" y="2188"/>
                  </a:lnTo>
                  <a:lnTo>
                    <a:pt x="5035" y="2134"/>
                  </a:lnTo>
                  <a:lnTo>
                    <a:pt x="0" y="0"/>
                  </a:lnTo>
                  <a:lnTo>
                    <a:pt x="0" y="396"/>
                  </a:lnTo>
                  <a:lnTo>
                    <a:pt x="0" y="396"/>
                  </a:lnTo>
                  <a:close/>
                </a:path>
              </a:pathLst>
            </a:custGeom>
            <a:gradFill rotWithShape="0">
              <a:gsLst>
                <a:gs pos="0">
                  <a:srgbClr val="000055"/>
                </a:gs>
                <a:gs pos="100000">
                  <a:schemeClr val="bg2"/>
                </a:gs>
              </a:gsLst>
              <a:lin ang="0" scaled="1"/>
              <a:tileRect/>
            </a:gra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7185" name="任意多边形 7184"/>
            <p:cNvSpPr/>
            <p:nvPr/>
          </p:nvSpPr>
          <p:spPr>
            <a:xfrm>
              <a:off x="2294" y="0"/>
              <a:ext cx="3159" cy="2725"/>
            </a:xfrm>
            <a:custGeom>
              <a:avLst/>
              <a:gdLst/>
              <a:ahLst/>
              <a:cxnLst/>
              <a:pathLst>
                <a:path w="3163" h="2727">
                  <a:moveTo>
                    <a:pt x="0" y="0"/>
                  </a:moveTo>
                  <a:lnTo>
                    <a:pt x="3145" y="2727"/>
                  </a:lnTo>
                  <a:lnTo>
                    <a:pt x="3163" y="2704"/>
                  </a:lnTo>
                  <a:lnTo>
                    <a:pt x="102" y="0"/>
                  </a:lnTo>
                  <a:lnTo>
                    <a:pt x="0" y="0"/>
                  </a:lnTo>
                  <a:lnTo>
                    <a:pt x="0" y="0"/>
                  </a:lnTo>
                  <a:close/>
                </a:path>
              </a:pathLst>
            </a:custGeom>
            <a:gradFill rotWithShape="0">
              <a:gsLst>
                <a:gs pos="0">
                  <a:srgbClr val="00006B"/>
                </a:gs>
                <a:gs pos="100000">
                  <a:schemeClr val="bg1"/>
                </a:gs>
              </a:gsLst>
              <a:lin ang="2700000" scaled="1"/>
              <a:tileRect/>
            </a:gra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7186" name="任意多边形 7185"/>
            <p:cNvSpPr/>
            <p:nvPr/>
          </p:nvSpPr>
          <p:spPr>
            <a:xfrm>
              <a:off x="5435" y="2702"/>
              <a:ext cx="323" cy="299"/>
            </a:xfrm>
            <a:custGeom>
              <a:avLst/>
              <a:gdLst/>
              <a:ahLst/>
              <a:cxnLst/>
              <a:pathLst>
                <a:path w="323" h="299">
                  <a:moveTo>
                    <a:pt x="323" y="299"/>
                  </a:moveTo>
                  <a:lnTo>
                    <a:pt x="323" y="263"/>
                  </a:lnTo>
                  <a:lnTo>
                    <a:pt x="18" y="0"/>
                  </a:lnTo>
                  <a:lnTo>
                    <a:pt x="0" y="23"/>
                  </a:lnTo>
                  <a:lnTo>
                    <a:pt x="323" y="299"/>
                  </a:lnTo>
                  <a:lnTo>
                    <a:pt x="323" y="299"/>
                  </a:lnTo>
                  <a:close/>
                </a:path>
              </a:pathLst>
            </a:custGeom>
            <a:gradFill rotWithShape="0">
              <a:gsLst>
                <a:gs pos="0">
                  <a:schemeClr val="bg1"/>
                </a:gs>
                <a:gs pos="100000">
                  <a:srgbClr val="0F0F9F"/>
                </a:gs>
              </a:gsLst>
              <a:lin ang="2700000" scaled="1"/>
              <a:tileRect/>
            </a:gra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7187" name="任意多边形 7186"/>
            <p:cNvSpPr/>
            <p:nvPr/>
          </p:nvSpPr>
          <p:spPr>
            <a:xfrm>
              <a:off x="5477" y="2588"/>
              <a:ext cx="281" cy="335"/>
            </a:xfrm>
            <a:custGeom>
              <a:avLst/>
              <a:gdLst/>
              <a:ahLst/>
              <a:cxnLst/>
              <a:pathLst>
                <a:path w="281" h="335">
                  <a:moveTo>
                    <a:pt x="281" y="335"/>
                  </a:moveTo>
                  <a:lnTo>
                    <a:pt x="281" y="173"/>
                  </a:lnTo>
                  <a:lnTo>
                    <a:pt x="96" y="0"/>
                  </a:lnTo>
                  <a:lnTo>
                    <a:pt x="0" y="90"/>
                  </a:lnTo>
                  <a:lnTo>
                    <a:pt x="281" y="335"/>
                  </a:lnTo>
                  <a:lnTo>
                    <a:pt x="281" y="335"/>
                  </a:lnTo>
                  <a:close/>
                </a:path>
              </a:pathLst>
            </a:custGeom>
            <a:solidFill>
              <a:schemeClr val="bg1"/>
            </a:soli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7188" name="任意多边形 7187"/>
            <p:cNvSpPr/>
            <p:nvPr/>
          </p:nvSpPr>
          <p:spPr>
            <a:xfrm>
              <a:off x="2454" y="0"/>
              <a:ext cx="3119" cy="2678"/>
            </a:xfrm>
            <a:custGeom>
              <a:avLst/>
              <a:gdLst/>
              <a:ahLst/>
              <a:cxnLst/>
              <a:pathLst>
                <a:path w="3122" h="2680">
                  <a:moveTo>
                    <a:pt x="0" y="0"/>
                  </a:moveTo>
                  <a:lnTo>
                    <a:pt x="3026" y="2680"/>
                  </a:lnTo>
                  <a:lnTo>
                    <a:pt x="3122" y="2590"/>
                  </a:lnTo>
                  <a:lnTo>
                    <a:pt x="383" y="0"/>
                  </a:lnTo>
                  <a:lnTo>
                    <a:pt x="0" y="0"/>
                  </a:lnTo>
                  <a:lnTo>
                    <a:pt x="0" y="0"/>
                  </a:lnTo>
                  <a:close/>
                </a:path>
              </a:pathLst>
            </a:custGeom>
            <a:gradFill rotWithShape="0">
              <a:gsLst>
                <a:gs pos="0">
                  <a:srgbClr val="000047"/>
                </a:gs>
                <a:gs pos="100000">
                  <a:schemeClr val="bg1"/>
                </a:gs>
              </a:gsLst>
              <a:lin ang="2700000" scaled="1"/>
              <a:tileRect/>
            </a:gra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7189" name="任意多边形 7188"/>
            <p:cNvSpPr/>
            <p:nvPr/>
          </p:nvSpPr>
          <p:spPr>
            <a:xfrm>
              <a:off x="5626" y="2534"/>
              <a:ext cx="132" cy="132"/>
            </a:xfrm>
            <a:custGeom>
              <a:avLst/>
              <a:gdLst/>
              <a:ahLst/>
              <a:cxnLst/>
              <a:pathLst>
                <a:path w="132" h="132">
                  <a:moveTo>
                    <a:pt x="132" y="132"/>
                  </a:moveTo>
                  <a:lnTo>
                    <a:pt x="0" y="0"/>
                  </a:lnTo>
                  <a:lnTo>
                    <a:pt x="0" y="0"/>
                  </a:lnTo>
                  <a:lnTo>
                    <a:pt x="132" y="132"/>
                  </a:lnTo>
                  <a:lnTo>
                    <a:pt x="132" y="132"/>
                  </a:lnTo>
                  <a:close/>
                </a:path>
              </a:pathLst>
            </a:custGeom>
            <a:solidFill>
              <a:srgbClr val="FF9999"/>
            </a:soli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7190" name="任意多边形 7189"/>
            <p:cNvSpPr/>
            <p:nvPr/>
          </p:nvSpPr>
          <p:spPr>
            <a:xfrm>
              <a:off x="3112" y="0"/>
              <a:ext cx="2514" cy="2534"/>
            </a:xfrm>
            <a:custGeom>
              <a:avLst/>
              <a:gdLst/>
              <a:ahLst/>
              <a:cxnLst/>
              <a:pathLst>
                <a:path w="2517" h="2536">
                  <a:moveTo>
                    <a:pt x="0" y="0"/>
                  </a:moveTo>
                  <a:lnTo>
                    <a:pt x="2517" y="2536"/>
                  </a:lnTo>
                  <a:lnTo>
                    <a:pt x="2517" y="2536"/>
                  </a:lnTo>
                  <a:lnTo>
                    <a:pt x="66" y="0"/>
                  </a:lnTo>
                  <a:lnTo>
                    <a:pt x="0" y="0"/>
                  </a:lnTo>
                  <a:lnTo>
                    <a:pt x="0" y="0"/>
                  </a:lnTo>
                  <a:close/>
                </a:path>
              </a:pathLst>
            </a:custGeom>
            <a:gradFill rotWithShape="0">
              <a:gsLst>
                <a:gs pos="0">
                  <a:srgbClr val="00004F"/>
                </a:gs>
                <a:gs pos="100000">
                  <a:schemeClr val="bg1"/>
                </a:gs>
              </a:gsLst>
              <a:lin ang="2700000" scaled="1"/>
              <a:tileRect/>
            </a:gra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7191" name="任意多边形 7190"/>
            <p:cNvSpPr/>
            <p:nvPr/>
          </p:nvSpPr>
          <p:spPr>
            <a:xfrm>
              <a:off x="3488" y="0"/>
              <a:ext cx="2198" cy="2480"/>
            </a:xfrm>
            <a:custGeom>
              <a:avLst/>
              <a:gdLst/>
              <a:ahLst/>
              <a:cxnLst/>
              <a:pathLst>
                <a:path w="2200" h="2482">
                  <a:moveTo>
                    <a:pt x="0" y="0"/>
                  </a:moveTo>
                  <a:lnTo>
                    <a:pt x="2188" y="2482"/>
                  </a:lnTo>
                  <a:lnTo>
                    <a:pt x="2200" y="2476"/>
                  </a:lnTo>
                  <a:lnTo>
                    <a:pt x="317" y="0"/>
                  </a:lnTo>
                  <a:lnTo>
                    <a:pt x="0" y="0"/>
                  </a:lnTo>
                  <a:lnTo>
                    <a:pt x="0" y="0"/>
                  </a:lnTo>
                  <a:close/>
                </a:path>
              </a:pathLst>
            </a:custGeom>
            <a:gradFill rotWithShape="0">
              <a:gsLst>
                <a:gs pos="0">
                  <a:srgbClr val="000065"/>
                </a:gs>
                <a:gs pos="100000">
                  <a:schemeClr val="bg2"/>
                </a:gs>
              </a:gsLst>
              <a:lin ang="5400000" scaled="1"/>
              <a:tileRect/>
            </a:gra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7192" name="任意多边形 7191"/>
            <p:cNvSpPr/>
            <p:nvPr/>
          </p:nvSpPr>
          <p:spPr>
            <a:xfrm>
              <a:off x="5674" y="2474"/>
              <a:ext cx="84" cy="96"/>
            </a:xfrm>
            <a:custGeom>
              <a:avLst/>
              <a:gdLst/>
              <a:ahLst/>
              <a:cxnLst/>
              <a:pathLst>
                <a:path w="84" h="96">
                  <a:moveTo>
                    <a:pt x="84" y="96"/>
                  </a:moveTo>
                  <a:lnTo>
                    <a:pt x="84" y="90"/>
                  </a:lnTo>
                  <a:lnTo>
                    <a:pt x="12" y="0"/>
                  </a:lnTo>
                  <a:lnTo>
                    <a:pt x="0" y="6"/>
                  </a:lnTo>
                  <a:lnTo>
                    <a:pt x="84" y="96"/>
                  </a:lnTo>
                  <a:lnTo>
                    <a:pt x="84" y="96"/>
                  </a:lnTo>
                  <a:close/>
                </a:path>
              </a:pathLst>
            </a:custGeom>
            <a:gradFill rotWithShape="0">
              <a:gsLst>
                <a:gs pos="0">
                  <a:schemeClr val="bg1"/>
                </a:gs>
                <a:gs pos="100000">
                  <a:srgbClr val="1717A2"/>
                </a:gs>
              </a:gsLst>
              <a:lin ang="2700000" scaled="1"/>
              <a:tileRect/>
            </a:gra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7193" name="任意多边形 7192"/>
            <p:cNvSpPr/>
            <p:nvPr/>
          </p:nvSpPr>
          <p:spPr>
            <a:xfrm>
              <a:off x="5603" y="850"/>
              <a:ext cx="155" cy="516"/>
            </a:xfrm>
            <a:custGeom>
              <a:avLst/>
              <a:gdLst/>
              <a:ahLst/>
              <a:cxnLst/>
              <a:pathLst>
                <a:path w="155" h="516">
                  <a:moveTo>
                    <a:pt x="155" y="516"/>
                  </a:moveTo>
                  <a:lnTo>
                    <a:pt x="155" y="204"/>
                  </a:lnTo>
                  <a:lnTo>
                    <a:pt x="77" y="0"/>
                  </a:lnTo>
                  <a:lnTo>
                    <a:pt x="0" y="192"/>
                  </a:lnTo>
                  <a:lnTo>
                    <a:pt x="155" y="516"/>
                  </a:lnTo>
                  <a:lnTo>
                    <a:pt x="155" y="516"/>
                  </a:lnTo>
                  <a:close/>
                </a:path>
              </a:pathLst>
            </a:custGeom>
            <a:solidFill>
              <a:schemeClr val="bg2"/>
            </a:soli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7194" name="任意多边形 7193"/>
            <p:cNvSpPr/>
            <p:nvPr/>
          </p:nvSpPr>
          <p:spPr>
            <a:xfrm>
              <a:off x="5107" y="0"/>
              <a:ext cx="573" cy="1042"/>
            </a:xfrm>
            <a:custGeom>
              <a:avLst/>
              <a:gdLst/>
              <a:ahLst/>
              <a:cxnLst/>
              <a:pathLst>
                <a:path w="574" h="1043">
                  <a:moveTo>
                    <a:pt x="0" y="0"/>
                  </a:moveTo>
                  <a:lnTo>
                    <a:pt x="497" y="1043"/>
                  </a:lnTo>
                  <a:lnTo>
                    <a:pt x="574" y="851"/>
                  </a:lnTo>
                  <a:lnTo>
                    <a:pt x="251" y="0"/>
                  </a:lnTo>
                  <a:lnTo>
                    <a:pt x="0" y="0"/>
                  </a:lnTo>
                  <a:lnTo>
                    <a:pt x="0" y="0"/>
                  </a:lnTo>
                  <a:close/>
                </a:path>
              </a:pathLst>
            </a:custGeom>
            <a:gradFill rotWithShape="0">
              <a:gsLst>
                <a:gs pos="0">
                  <a:srgbClr val="000055"/>
                </a:gs>
                <a:gs pos="100000">
                  <a:schemeClr val="bg2"/>
                </a:gs>
              </a:gsLst>
              <a:lin ang="5400000" scaled="1"/>
              <a:tileRect/>
            </a:gra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7195" name="任意多边形 7194"/>
            <p:cNvSpPr/>
            <p:nvPr/>
          </p:nvSpPr>
          <p:spPr>
            <a:xfrm>
              <a:off x="5411" y="0"/>
              <a:ext cx="341" cy="796"/>
            </a:xfrm>
            <a:custGeom>
              <a:avLst/>
              <a:gdLst/>
              <a:ahLst/>
              <a:cxnLst/>
              <a:pathLst>
                <a:path w="341" h="797">
                  <a:moveTo>
                    <a:pt x="144" y="0"/>
                  </a:moveTo>
                  <a:lnTo>
                    <a:pt x="0" y="0"/>
                  </a:lnTo>
                  <a:lnTo>
                    <a:pt x="287" y="797"/>
                  </a:lnTo>
                  <a:lnTo>
                    <a:pt x="341" y="653"/>
                  </a:lnTo>
                  <a:lnTo>
                    <a:pt x="144" y="0"/>
                  </a:lnTo>
                  <a:lnTo>
                    <a:pt x="144" y="0"/>
                  </a:lnTo>
                  <a:close/>
                </a:path>
              </a:pathLst>
            </a:custGeom>
            <a:gradFill rotWithShape="0">
              <a:gsLst>
                <a:gs pos="0">
                  <a:srgbClr val="000059"/>
                </a:gs>
                <a:gs pos="100000">
                  <a:schemeClr val="bg2"/>
                </a:gs>
              </a:gsLst>
              <a:lin ang="5400000" scaled="1"/>
              <a:tileRect/>
            </a:gra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7196" name="任意多边形 7195"/>
            <p:cNvSpPr/>
            <p:nvPr/>
          </p:nvSpPr>
          <p:spPr>
            <a:xfrm>
              <a:off x="5698" y="653"/>
              <a:ext cx="60" cy="311"/>
            </a:xfrm>
            <a:custGeom>
              <a:avLst/>
              <a:gdLst/>
              <a:ahLst/>
              <a:cxnLst/>
              <a:pathLst>
                <a:path w="60" h="312">
                  <a:moveTo>
                    <a:pt x="0" y="144"/>
                  </a:moveTo>
                  <a:lnTo>
                    <a:pt x="60" y="312"/>
                  </a:lnTo>
                  <a:lnTo>
                    <a:pt x="60" y="6"/>
                  </a:lnTo>
                  <a:lnTo>
                    <a:pt x="54" y="0"/>
                  </a:lnTo>
                  <a:lnTo>
                    <a:pt x="0" y="144"/>
                  </a:lnTo>
                  <a:lnTo>
                    <a:pt x="0" y="144"/>
                  </a:lnTo>
                  <a:close/>
                </a:path>
              </a:pathLst>
            </a:custGeom>
            <a:solidFill>
              <a:schemeClr val="bg2"/>
            </a:soli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7197" name="任意多边形 7196"/>
            <p:cNvSpPr/>
            <p:nvPr/>
          </p:nvSpPr>
          <p:spPr>
            <a:xfrm>
              <a:off x="2" y="1601"/>
              <a:ext cx="5752" cy="1864"/>
            </a:xfrm>
            <a:custGeom>
              <a:avLst/>
              <a:gdLst/>
              <a:ahLst/>
              <a:cxnLst/>
              <a:pathLst>
                <a:path w="5740" h="1864">
                  <a:moveTo>
                    <a:pt x="0" y="371"/>
                  </a:moveTo>
                  <a:lnTo>
                    <a:pt x="5740" y="1864"/>
                  </a:lnTo>
                  <a:lnTo>
                    <a:pt x="5740" y="1834"/>
                  </a:lnTo>
                  <a:lnTo>
                    <a:pt x="0" y="0"/>
                  </a:lnTo>
                  <a:lnTo>
                    <a:pt x="0" y="371"/>
                  </a:lnTo>
                  <a:lnTo>
                    <a:pt x="0" y="371"/>
                  </a:lnTo>
                  <a:close/>
                </a:path>
              </a:pathLst>
            </a:custGeom>
            <a:gradFill rotWithShape="0">
              <a:gsLst>
                <a:gs pos="0">
                  <a:srgbClr val="000061"/>
                </a:gs>
                <a:gs pos="100000">
                  <a:schemeClr val="bg1"/>
                </a:gs>
              </a:gsLst>
              <a:lin ang="2700000" scaled="1"/>
              <a:tileRect/>
            </a:gra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7198" name="任意多边形 7197"/>
            <p:cNvSpPr/>
            <p:nvPr/>
          </p:nvSpPr>
          <p:spPr>
            <a:xfrm>
              <a:off x="5754" y="3483"/>
              <a:ext cx="6" cy="6"/>
            </a:xfrm>
            <a:custGeom>
              <a:avLst/>
              <a:gdLst/>
              <a:ahLst/>
              <a:cxnLst/>
              <a:pathLst>
                <a:path w="6" h="6">
                  <a:moveTo>
                    <a:pt x="6" y="6"/>
                  </a:moveTo>
                  <a:lnTo>
                    <a:pt x="0" y="0"/>
                  </a:lnTo>
                  <a:lnTo>
                    <a:pt x="0" y="6"/>
                  </a:lnTo>
                  <a:lnTo>
                    <a:pt x="6" y="6"/>
                  </a:lnTo>
                  <a:lnTo>
                    <a:pt x="6" y="6"/>
                  </a:lnTo>
                  <a:close/>
                </a:path>
              </a:pathLst>
            </a:custGeom>
            <a:solidFill>
              <a:srgbClr val="18FF00"/>
            </a:soli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7199" name="任意多边形 7198"/>
            <p:cNvSpPr/>
            <p:nvPr/>
          </p:nvSpPr>
          <p:spPr>
            <a:xfrm>
              <a:off x="2" y="2152"/>
              <a:ext cx="5752" cy="1337"/>
            </a:xfrm>
            <a:custGeom>
              <a:avLst/>
              <a:gdLst/>
              <a:ahLst/>
              <a:cxnLst/>
              <a:pathLst>
                <a:path w="5740" h="1337">
                  <a:moveTo>
                    <a:pt x="0" y="366"/>
                  </a:moveTo>
                  <a:lnTo>
                    <a:pt x="5740" y="1337"/>
                  </a:lnTo>
                  <a:lnTo>
                    <a:pt x="5740" y="1331"/>
                  </a:lnTo>
                  <a:lnTo>
                    <a:pt x="0" y="0"/>
                  </a:lnTo>
                  <a:lnTo>
                    <a:pt x="0" y="366"/>
                  </a:lnTo>
                  <a:lnTo>
                    <a:pt x="0" y="366"/>
                  </a:lnTo>
                  <a:close/>
                </a:path>
              </a:pathLst>
            </a:custGeom>
            <a:gradFill rotWithShape="0">
              <a:gsLst>
                <a:gs pos="0">
                  <a:srgbClr val="00005D"/>
                </a:gs>
                <a:gs pos="100000">
                  <a:schemeClr val="bg1"/>
                </a:gs>
              </a:gsLst>
              <a:lin ang="2700000" scaled="1"/>
              <a:tileRect/>
            </a:gra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7200" name="任意多边形 7199"/>
            <p:cNvSpPr/>
            <p:nvPr/>
          </p:nvSpPr>
          <p:spPr>
            <a:xfrm>
              <a:off x="2" y="3177"/>
              <a:ext cx="5752" cy="414"/>
            </a:xfrm>
            <a:custGeom>
              <a:avLst/>
              <a:gdLst/>
              <a:ahLst/>
              <a:cxnLst/>
              <a:pathLst>
                <a:path w="5740" h="414">
                  <a:moveTo>
                    <a:pt x="0" y="48"/>
                  </a:moveTo>
                  <a:lnTo>
                    <a:pt x="5740" y="414"/>
                  </a:lnTo>
                  <a:lnTo>
                    <a:pt x="5740" y="402"/>
                  </a:lnTo>
                  <a:lnTo>
                    <a:pt x="0" y="0"/>
                  </a:lnTo>
                  <a:lnTo>
                    <a:pt x="0" y="48"/>
                  </a:lnTo>
                  <a:lnTo>
                    <a:pt x="0" y="48"/>
                  </a:lnTo>
                  <a:close/>
                </a:path>
              </a:pathLst>
            </a:custGeom>
            <a:gradFill rotWithShape="0">
              <a:gsLst>
                <a:gs pos="0">
                  <a:srgbClr val="000082"/>
                </a:gs>
                <a:gs pos="100000">
                  <a:schemeClr val="bg1"/>
                </a:gs>
              </a:gsLst>
              <a:lin ang="0" scaled="1"/>
              <a:tileRect/>
            </a:gra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7201" name="任意多边形 7200"/>
            <p:cNvSpPr/>
            <p:nvPr/>
          </p:nvSpPr>
          <p:spPr>
            <a:xfrm>
              <a:off x="1297" y="0"/>
              <a:ext cx="4457" cy="3177"/>
            </a:xfrm>
            <a:custGeom>
              <a:avLst/>
              <a:gdLst/>
              <a:ahLst/>
              <a:cxnLst/>
              <a:pathLst>
                <a:path w="4448" h="3177">
                  <a:moveTo>
                    <a:pt x="0" y="0"/>
                  </a:moveTo>
                  <a:lnTo>
                    <a:pt x="4448" y="3177"/>
                  </a:lnTo>
                  <a:lnTo>
                    <a:pt x="4448" y="3153"/>
                  </a:lnTo>
                  <a:lnTo>
                    <a:pt x="125" y="0"/>
                  </a:lnTo>
                  <a:lnTo>
                    <a:pt x="0" y="0"/>
                  </a:lnTo>
                  <a:lnTo>
                    <a:pt x="0" y="0"/>
                  </a:lnTo>
                  <a:close/>
                </a:path>
              </a:pathLst>
            </a:custGeom>
            <a:gradFill rotWithShape="0">
              <a:gsLst>
                <a:gs pos="0">
                  <a:srgbClr val="00004A"/>
                </a:gs>
                <a:gs pos="100000">
                  <a:schemeClr val="bg1"/>
                </a:gs>
              </a:gsLst>
              <a:lin ang="2700000" scaled="1"/>
              <a:tileRect/>
            </a:gra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7202" name="任意多边形 7201"/>
            <p:cNvSpPr/>
            <p:nvPr/>
          </p:nvSpPr>
          <p:spPr>
            <a:xfrm>
              <a:off x="3321" y="0"/>
              <a:ext cx="2433" cy="2614"/>
            </a:xfrm>
            <a:custGeom>
              <a:avLst/>
              <a:gdLst/>
              <a:ahLst/>
              <a:cxnLst/>
              <a:pathLst>
                <a:path w="2428" h="2614">
                  <a:moveTo>
                    <a:pt x="0" y="0"/>
                  </a:moveTo>
                  <a:lnTo>
                    <a:pt x="2428" y="2614"/>
                  </a:lnTo>
                  <a:lnTo>
                    <a:pt x="2428" y="2608"/>
                  </a:lnTo>
                  <a:lnTo>
                    <a:pt x="66" y="0"/>
                  </a:lnTo>
                  <a:lnTo>
                    <a:pt x="0" y="0"/>
                  </a:lnTo>
                  <a:lnTo>
                    <a:pt x="0" y="0"/>
                  </a:lnTo>
                  <a:close/>
                </a:path>
              </a:pathLst>
            </a:custGeom>
            <a:gradFill rotWithShape="0">
              <a:gsLst>
                <a:gs pos="0">
                  <a:srgbClr val="000082"/>
                </a:gs>
                <a:gs pos="100000">
                  <a:schemeClr val="bg1"/>
                </a:gs>
              </a:gsLst>
              <a:lin ang="2700000" scaled="1"/>
              <a:tileRect/>
            </a:gra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7203" name="任意多边形 7202"/>
            <p:cNvSpPr/>
            <p:nvPr/>
          </p:nvSpPr>
          <p:spPr>
            <a:xfrm>
              <a:off x="3950" y="0"/>
              <a:ext cx="1804" cy="2464"/>
            </a:xfrm>
            <a:custGeom>
              <a:avLst/>
              <a:gdLst/>
              <a:ahLst/>
              <a:cxnLst/>
              <a:pathLst>
                <a:path w="1800" h="2464">
                  <a:moveTo>
                    <a:pt x="485" y="0"/>
                  </a:moveTo>
                  <a:lnTo>
                    <a:pt x="0" y="0"/>
                  </a:lnTo>
                  <a:lnTo>
                    <a:pt x="1800" y="2464"/>
                  </a:lnTo>
                  <a:lnTo>
                    <a:pt x="1800" y="2248"/>
                  </a:lnTo>
                  <a:lnTo>
                    <a:pt x="1794" y="2248"/>
                  </a:lnTo>
                  <a:lnTo>
                    <a:pt x="485" y="0"/>
                  </a:lnTo>
                  <a:lnTo>
                    <a:pt x="485" y="0"/>
                  </a:lnTo>
                  <a:close/>
                </a:path>
              </a:pathLst>
            </a:custGeom>
            <a:gradFill rotWithShape="0">
              <a:gsLst>
                <a:gs pos="0">
                  <a:srgbClr val="000065"/>
                </a:gs>
                <a:gs pos="100000">
                  <a:schemeClr val="bg2"/>
                </a:gs>
              </a:gsLst>
              <a:lin ang="5400000" scaled="1"/>
              <a:tileRect/>
            </a:gra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7204" name="任意多边形 7203"/>
            <p:cNvSpPr/>
            <p:nvPr/>
          </p:nvSpPr>
          <p:spPr>
            <a:xfrm>
              <a:off x="4519" y="0"/>
              <a:ext cx="1235" cy="2074"/>
            </a:xfrm>
            <a:custGeom>
              <a:avLst/>
              <a:gdLst/>
              <a:ahLst/>
              <a:cxnLst/>
              <a:pathLst>
                <a:path w="1232" h="2074">
                  <a:moveTo>
                    <a:pt x="0" y="0"/>
                  </a:moveTo>
                  <a:lnTo>
                    <a:pt x="1232" y="2074"/>
                  </a:lnTo>
                  <a:lnTo>
                    <a:pt x="1232" y="2038"/>
                  </a:lnTo>
                  <a:lnTo>
                    <a:pt x="42" y="0"/>
                  </a:lnTo>
                  <a:lnTo>
                    <a:pt x="0" y="0"/>
                  </a:lnTo>
                  <a:lnTo>
                    <a:pt x="0" y="0"/>
                  </a:lnTo>
                  <a:close/>
                </a:path>
              </a:pathLst>
            </a:custGeom>
            <a:gradFill rotWithShape="0">
              <a:gsLst>
                <a:gs pos="0">
                  <a:srgbClr val="000058"/>
                </a:gs>
                <a:gs pos="100000">
                  <a:schemeClr val="bg1"/>
                </a:gs>
              </a:gsLst>
              <a:lin ang="2700000" scaled="1"/>
              <a:tileRect/>
            </a:gra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7205" name="任意多边形 7204"/>
            <p:cNvSpPr/>
            <p:nvPr/>
          </p:nvSpPr>
          <p:spPr>
            <a:xfrm>
              <a:off x="4694" y="0"/>
              <a:ext cx="1060" cy="1936"/>
            </a:xfrm>
            <a:custGeom>
              <a:avLst/>
              <a:gdLst/>
              <a:ahLst/>
              <a:cxnLst/>
              <a:pathLst>
                <a:path w="1058" h="1936">
                  <a:moveTo>
                    <a:pt x="0" y="0"/>
                  </a:moveTo>
                  <a:lnTo>
                    <a:pt x="1058" y="1936"/>
                  </a:lnTo>
                  <a:lnTo>
                    <a:pt x="1058" y="1930"/>
                  </a:lnTo>
                  <a:lnTo>
                    <a:pt x="54" y="0"/>
                  </a:lnTo>
                  <a:lnTo>
                    <a:pt x="0" y="0"/>
                  </a:lnTo>
                  <a:lnTo>
                    <a:pt x="0" y="0"/>
                  </a:lnTo>
                  <a:close/>
                </a:path>
              </a:pathLst>
            </a:custGeom>
            <a:gradFill rotWithShape="0">
              <a:gsLst>
                <a:gs pos="0">
                  <a:srgbClr val="00006F"/>
                </a:gs>
                <a:gs pos="100000">
                  <a:schemeClr val="bg1"/>
                </a:gs>
              </a:gsLst>
              <a:lin ang="2700000" scaled="1"/>
              <a:tileRect/>
            </a:gra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7206" name="任意多边形 7205"/>
            <p:cNvSpPr/>
            <p:nvPr/>
          </p:nvSpPr>
          <p:spPr>
            <a:xfrm>
              <a:off x="4981" y="0"/>
              <a:ext cx="773" cy="1487"/>
            </a:xfrm>
            <a:custGeom>
              <a:avLst/>
              <a:gdLst/>
              <a:ahLst/>
              <a:cxnLst/>
              <a:pathLst>
                <a:path w="771" h="1487">
                  <a:moveTo>
                    <a:pt x="771" y="1433"/>
                  </a:moveTo>
                  <a:lnTo>
                    <a:pt x="42" y="0"/>
                  </a:lnTo>
                  <a:lnTo>
                    <a:pt x="0" y="0"/>
                  </a:lnTo>
                  <a:lnTo>
                    <a:pt x="771" y="1487"/>
                  </a:lnTo>
                  <a:lnTo>
                    <a:pt x="771" y="1433"/>
                  </a:lnTo>
                  <a:lnTo>
                    <a:pt x="771" y="1433"/>
                  </a:lnTo>
                  <a:close/>
                </a:path>
              </a:pathLst>
            </a:custGeom>
            <a:gradFill rotWithShape="0">
              <a:gsLst>
                <a:gs pos="0">
                  <a:srgbClr val="000079"/>
                </a:gs>
                <a:gs pos="100000">
                  <a:schemeClr val="bg1"/>
                </a:gs>
              </a:gsLst>
              <a:lin ang="2700000" scaled="1"/>
              <a:tileRect/>
            </a:gra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grpSp>
          <p:nvGrpSpPr>
            <p:cNvPr id="7207" name="组合 7206"/>
            <p:cNvGrpSpPr/>
            <p:nvPr userDrawn="1"/>
          </p:nvGrpSpPr>
          <p:grpSpPr>
            <a:xfrm>
              <a:off x="0" y="1632"/>
              <a:ext cx="5758" cy="1858"/>
              <a:chOff x="0" y="0"/>
              <a:chExt cx="5758" cy="1858"/>
            </a:xfrm>
          </p:grpSpPr>
          <p:sp>
            <p:nvSpPr>
              <p:cNvPr id="7208" name="任意多边形 7207"/>
              <p:cNvSpPr/>
              <p:nvPr/>
            </p:nvSpPr>
            <p:spPr>
              <a:xfrm>
                <a:off x="0" y="0"/>
                <a:ext cx="3670" cy="1313"/>
              </a:xfrm>
              <a:custGeom>
                <a:avLst/>
                <a:gdLst/>
                <a:ahLst/>
                <a:cxnLst/>
                <a:pathLst>
                  <a:path w="3659" h="1313">
                    <a:moveTo>
                      <a:pt x="0" y="0"/>
                    </a:moveTo>
                    <a:lnTo>
                      <a:pt x="0" y="366"/>
                    </a:lnTo>
                    <a:lnTo>
                      <a:pt x="3635" y="1313"/>
                    </a:lnTo>
                    <a:lnTo>
                      <a:pt x="3647" y="1235"/>
                    </a:lnTo>
                    <a:lnTo>
                      <a:pt x="3659" y="1163"/>
                    </a:lnTo>
                    <a:lnTo>
                      <a:pt x="0" y="0"/>
                    </a:lnTo>
                    <a:lnTo>
                      <a:pt x="0" y="0"/>
                    </a:lnTo>
                    <a:close/>
                  </a:path>
                </a:pathLst>
              </a:custGeom>
              <a:gradFill rotWithShape="0">
                <a:gsLst>
                  <a:gs pos="0">
                    <a:srgbClr val="00006F"/>
                  </a:gs>
                  <a:gs pos="100000">
                    <a:schemeClr val="bg1"/>
                  </a:gs>
                </a:gsLst>
                <a:lin ang="0" scaled="1"/>
                <a:tileRect/>
              </a:gra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sp>
            <p:nvSpPr>
              <p:cNvPr id="7209" name="任意多边形 7208"/>
              <p:cNvSpPr/>
              <p:nvPr/>
            </p:nvSpPr>
            <p:spPr>
              <a:xfrm>
                <a:off x="3646" y="1163"/>
                <a:ext cx="2112" cy="695"/>
              </a:xfrm>
              <a:custGeom>
                <a:avLst/>
                <a:gdLst/>
                <a:ahLst/>
                <a:cxnLst/>
                <a:pathLst>
                  <a:path w="2105" h="695">
                    <a:moveTo>
                      <a:pt x="2105" y="665"/>
                    </a:moveTo>
                    <a:lnTo>
                      <a:pt x="24" y="0"/>
                    </a:lnTo>
                    <a:lnTo>
                      <a:pt x="12" y="72"/>
                    </a:lnTo>
                    <a:lnTo>
                      <a:pt x="0" y="150"/>
                    </a:lnTo>
                    <a:lnTo>
                      <a:pt x="2105" y="695"/>
                    </a:lnTo>
                    <a:lnTo>
                      <a:pt x="2105" y="665"/>
                    </a:lnTo>
                    <a:lnTo>
                      <a:pt x="2105" y="665"/>
                    </a:lnTo>
                    <a:close/>
                  </a:path>
                </a:pathLst>
              </a:custGeom>
              <a:gradFill rotWithShape="0">
                <a:gsLst>
                  <a:gs pos="0">
                    <a:schemeClr val="bg1"/>
                  </a:gs>
                  <a:gs pos="100000">
                    <a:srgbClr val="1717A2"/>
                  </a:gs>
                </a:gsLst>
                <a:lin ang="0" scaled="1"/>
                <a:tileRect/>
              </a:gradFill>
              <a:ln w="9525">
                <a:noFill/>
              </a:ln>
            </p:spPr>
            <p:txBody>
              <a:bodyPr/>
              <a:p>
                <a:pPr fontAlgn="base"/>
                <a:endParaRPr lang="zh-CN" altLang="en-US" strike="noStrike" noProof="1">
                  <a:effectLst>
                    <a:outerShdw blurRad="38100" dist="38100" dir="2700000" algn="tl">
                      <a:srgbClr val="000000">
                        <a:alpha val="43137"/>
                      </a:srgbClr>
                    </a:outerShdw>
                  </a:effectLst>
                </a:endParaRPr>
              </a:p>
            </p:txBody>
          </p:sp>
        </p:grpSp>
      </p:grpSp>
      <p:sp>
        <p:nvSpPr>
          <p:cNvPr id="7210" name="标题 7209"/>
          <p:cNvSpPr>
            <a:spLocks noGrp="1"/>
          </p:cNvSpPr>
          <p:nvPr>
            <p:ph type="title"/>
          </p:nvPr>
        </p:nvSpPr>
        <p:spPr>
          <a:xfrm>
            <a:off x="609600" y="277813"/>
            <a:ext cx="10972800" cy="1143000"/>
          </a:xfrm>
          <a:prstGeom prst="rect">
            <a:avLst/>
          </a:prstGeom>
          <a:noFill/>
          <a:ln w="9525">
            <a:noFill/>
          </a:ln>
        </p:spPr>
        <p:txBody>
          <a:bodyPr anchor="ctr"/>
          <a:p>
            <a:pPr lvl="0" fontAlgn="base"/>
            <a:r>
              <a:rPr lang="zh-CN" altLang="en-US" strike="noStrike" noProof="1"/>
              <a:t>单击此处编辑母版标题样式</a:t>
            </a:r>
            <a:endParaRPr lang="zh-CN" altLang="en-US" strike="noStrike" noProof="1"/>
          </a:p>
        </p:txBody>
      </p:sp>
      <p:sp>
        <p:nvSpPr>
          <p:cNvPr id="7211" name="文本占位符 7210"/>
          <p:cNvSpPr>
            <a:spLocks noGrp="1"/>
          </p:cNvSpPr>
          <p:nvPr>
            <p:ph type="body" idx="1"/>
          </p:nvPr>
        </p:nvSpPr>
        <p:spPr>
          <a:xfrm>
            <a:off x="609600" y="1600200"/>
            <a:ext cx="10972800" cy="4530725"/>
          </a:xfrm>
          <a:prstGeom prst="rect">
            <a:avLst/>
          </a:prstGeom>
          <a:noFill/>
          <a:ln w="9525">
            <a:noFill/>
          </a:ln>
        </p:spPr>
        <p:txBody>
          <a:bodyPr/>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7212" name="日期占位符 7211"/>
          <p:cNvSpPr>
            <a:spLocks noGrp="1"/>
          </p:cNvSpPr>
          <p:nvPr>
            <p:ph type="dt" sz="half" idx="2"/>
          </p:nvPr>
        </p:nvSpPr>
        <p:spPr>
          <a:xfrm>
            <a:off x="609600" y="6243638"/>
            <a:ext cx="2844800" cy="457200"/>
          </a:xfrm>
          <a:prstGeom prst="rect">
            <a:avLst/>
          </a:prstGeom>
          <a:noFill/>
          <a:ln w="9525">
            <a:noFill/>
          </a:ln>
        </p:spPr>
        <p:txBody>
          <a:bodyPr anchor="b"/>
          <a:lstStyle>
            <a:lvl1pPr>
              <a:defRPr sz="1200">
                <a:effectLst>
                  <a:outerShdw blurRad="38100" dist="38100" dir="2700000" algn="tl">
                    <a:srgbClr val="000000">
                      <a:alpha val="43137"/>
                    </a:srgbClr>
                  </a:outerShdw>
                </a:effectLst>
              </a:defRPr>
            </a:lvl1pPr>
          </a:lstStyle>
          <a:p>
            <a:pPr lvl="0" fontAlgn="base"/>
            <a:endParaRPr lang="zh-CN" altLang="en-US" strike="noStrike" noProof="1" dirty="0"/>
          </a:p>
        </p:txBody>
      </p:sp>
      <p:sp>
        <p:nvSpPr>
          <p:cNvPr id="7213" name="页脚占位符 7212"/>
          <p:cNvSpPr>
            <a:spLocks noGrp="1"/>
          </p:cNvSpPr>
          <p:nvPr>
            <p:ph type="ftr" sz="quarter" idx="3"/>
          </p:nvPr>
        </p:nvSpPr>
        <p:spPr>
          <a:xfrm>
            <a:off x="4165600" y="6248400"/>
            <a:ext cx="3860800" cy="457200"/>
          </a:xfrm>
          <a:prstGeom prst="rect">
            <a:avLst/>
          </a:prstGeom>
          <a:noFill/>
          <a:ln w="9525">
            <a:noFill/>
          </a:ln>
        </p:spPr>
        <p:txBody>
          <a:bodyPr anchor="b"/>
          <a:lstStyle>
            <a:lvl1pPr algn="ctr">
              <a:defRPr sz="1200">
                <a:effectLst>
                  <a:outerShdw blurRad="38100" dist="38100" dir="2700000" algn="tl">
                    <a:srgbClr val="000000">
                      <a:alpha val="43137"/>
                    </a:srgbClr>
                  </a:outerShdw>
                </a:effectLst>
              </a:defRPr>
            </a:lvl1pPr>
          </a:lstStyle>
          <a:p>
            <a:pPr lvl="0" fontAlgn="base"/>
            <a:endParaRPr lang="zh-CN" altLang="en-US" strike="noStrike" noProof="1" dirty="0"/>
          </a:p>
        </p:txBody>
      </p:sp>
      <p:sp>
        <p:nvSpPr>
          <p:cNvPr id="7214" name="灯片编号占位符 7213"/>
          <p:cNvSpPr>
            <a:spLocks noGrp="1"/>
          </p:cNvSpPr>
          <p:nvPr>
            <p:ph type="sldNum" sz="quarter" idx="4"/>
          </p:nvPr>
        </p:nvSpPr>
        <p:spPr>
          <a:xfrm>
            <a:off x="8737600" y="6243638"/>
            <a:ext cx="2844800" cy="457200"/>
          </a:xfrm>
          <a:prstGeom prst="rect">
            <a:avLst/>
          </a:prstGeom>
          <a:noFill/>
          <a:ln w="9525">
            <a:noFill/>
          </a:ln>
        </p:spPr>
        <p:txBody>
          <a:bodyPr anchor="b"/>
          <a:lstStyle>
            <a:lvl1pPr algn="r">
              <a:defRPr sz="1200">
                <a:effectLst>
                  <a:outerShdw blurRad="38100" dist="38100" dir="2700000" algn="tl">
                    <a:srgbClr val="000000">
                      <a:alpha val="43137"/>
                    </a:srgbClr>
                  </a:outerShdw>
                </a:effectLst>
              </a:defRPr>
            </a:lvl1p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effectLst>
            <a:outerShdw blurRad="38100" dist="38100" dir="2700000" algn="tl">
              <a:srgbClr val="000000">
                <a:alpha val="43137"/>
              </a:srgbClr>
            </a:outerShdw>
          </a:effectLst>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12"/>
        </a:buBlip>
        <a:defRPr sz="3200" b="0" i="0" u="none" kern="1200" baseline="0">
          <a:solidFill>
            <a:schemeClr val="tx1"/>
          </a:solidFill>
          <a:effectLst>
            <a:outerShdw blurRad="38100" dist="38100" dir="2700000" algn="tl">
              <a:srgbClr val="000000">
                <a:alpha val="43137"/>
              </a:srgbClr>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Font typeface="Wingdings" panose="05000000000000000000" pitchFamily="2" charset="2"/>
        <a:buChar char="–"/>
        <a:defRPr sz="2800" b="0" i="0" u="none" kern="1200" baseline="0">
          <a:solidFill>
            <a:schemeClr val="tx1"/>
          </a:solidFill>
          <a:effectLst>
            <a:outerShdw blurRad="38100" dist="38100" dir="2700000" algn="tl">
              <a:srgbClr val="000000">
                <a:alpha val="43137"/>
              </a:srgbClr>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accent2"/>
        </a:buClr>
        <a:buSzPct val="90000"/>
        <a:buFont typeface="Wingdings" panose="05000000000000000000" pitchFamily="2" charset="2"/>
        <a:buBlip>
          <a:blip r:embed="rId13"/>
        </a:buBlip>
        <a:defRPr sz="2400" b="0" i="0" u="none" kern="1200" baseline="0">
          <a:solidFill>
            <a:schemeClr val="tx1"/>
          </a:solidFill>
          <a:effectLst>
            <a:outerShdw blurRad="38100" dist="38100" dir="2700000" algn="tl">
              <a:srgbClr val="000000">
                <a:alpha val="43137"/>
              </a:srgbClr>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Font typeface="Wingdings" panose="05000000000000000000" pitchFamily="2" charset="2"/>
        <a:buChar char="–"/>
        <a:defRPr sz="2000" b="0" i="0" u="none" kern="1200" baseline="0">
          <a:solidFill>
            <a:schemeClr val="tx1"/>
          </a:solidFill>
          <a:effectLst>
            <a:outerShdw blurRad="38100" dist="38100" dir="2700000" algn="tl">
              <a:srgbClr val="000000">
                <a:alpha val="43137"/>
              </a:srgbClr>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folHlink"/>
        </a:buClr>
        <a:buSzPct val="90000"/>
        <a:buFont typeface="Wingdings" panose="05000000000000000000" pitchFamily="2" charset="2"/>
        <a:buBlip>
          <a:blip r:embed="rId14"/>
        </a:buBlip>
        <a:defRPr sz="2000" b="0" i="0" u="none" kern="1200" baseline="0">
          <a:solidFill>
            <a:schemeClr val="tx1"/>
          </a:solidFill>
          <a:effectLst>
            <a:outerShdw blurRad="38100" dist="38100" dir="2700000" algn="tl">
              <a:srgbClr val="000000">
                <a:alpha val="43137"/>
              </a:srgbClr>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folHlink"/>
        </a:buClr>
        <a:buSzPct val="90000"/>
        <a:buFont typeface="Wingdings" panose="05000000000000000000" pitchFamily="2" charset="2"/>
        <a:buBlip>
          <a:blip r:embed="rId14"/>
        </a:buBlip>
        <a:defRPr sz="20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folHlink"/>
        </a:buClr>
        <a:buSzPct val="90000"/>
        <a:buFont typeface="Wingdings" panose="05000000000000000000" pitchFamily="2" charset="2"/>
        <a:buBlip>
          <a:blip r:embed="rId14"/>
        </a:buBlip>
        <a:defRPr sz="20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folHlink"/>
        </a:buClr>
        <a:buSzPct val="90000"/>
        <a:buFont typeface="Wingdings" panose="05000000000000000000" pitchFamily="2" charset="2"/>
        <a:buBlip>
          <a:blip r:embed="rId14"/>
        </a:buBlip>
        <a:defRPr sz="20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folHlink"/>
        </a:buClr>
        <a:buSzPct val="90000"/>
        <a:buFont typeface="Wingdings" panose="05000000000000000000" pitchFamily="2" charset="2"/>
        <a:buBlip>
          <a:blip r:embed="rId14"/>
        </a:buBlip>
        <a:defRPr sz="2000" b="0" i="0" u="none" kern="1200" baseline="0">
          <a:solidFill>
            <a:schemeClr val="tx1"/>
          </a:solidFill>
          <a:effectLst>
            <a:outerShdw blurRad="38100" dist="38100" dir="2700000">
              <a:srgbClr val="C0C0C0"/>
            </a:outerShdw>
          </a:effectLst>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8194" name="Rectangle 2"/>
          <p:cNvSpPr>
            <a:spLocks noGrp="1"/>
          </p:cNvSpPr>
          <p:nvPr>
            <p:ph type="title"/>
          </p:nvPr>
        </p:nvSpPr>
        <p:spPr>
          <a:xfrm>
            <a:off x="609600" y="274638"/>
            <a:ext cx="10972800" cy="1143000"/>
          </a:xfrm>
          <a:prstGeom prst="rect">
            <a:avLst/>
          </a:prstGeom>
          <a:noFill/>
          <a:ln w="9525">
            <a:noFill/>
          </a:ln>
        </p:spPr>
        <p:txBody>
          <a:bodyPr anchor="ctr"/>
          <a:p>
            <a:pPr lvl="0"/>
            <a:r>
              <a:rPr lang="zh-CN" altLang="en-US"/>
              <a:t>单击此处编辑母版标题样式</a:t>
            </a:r>
            <a:endParaRPr lang="zh-CN" altLang="en-US"/>
          </a:p>
        </p:txBody>
      </p:sp>
      <p:sp>
        <p:nvSpPr>
          <p:cNvPr id="8195" name="Rectangle 3"/>
          <p:cNvSpPr>
            <a:spLocks noGrp="1"/>
          </p:cNvSpPr>
          <p:nvPr>
            <p:ph type="body"/>
          </p:nvPr>
        </p:nvSpPr>
        <p:spPr>
          <a:xfrm>
            <a:off x="609600" y="1600200"/>
            <a:ext cx="10972800" cy="4525963"/>
          </a:xfrm>
          <a:prstGeom prst="rect">
            <a:avLst/>
          </a:prstGeom>
          <a:noFill/>
          <a:ln w="9525">
            <a:noFill/>
          </a:ln>
        </p:spPr>
        <p:txBody>
          <a:bodyPr anchor="t"/>
          <a:p>
            <a:pPr lvl="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9220" name="Rectangle 4"/>
          <p:cNvSpPr>
            <a:spLocks noGrp="1"/>
          </p:cNvSpPr>
          <p:nvPr>
            <p:ph type="dt" sz="half" idx="2"/>
          </p:nvPr>
        </p:nvSpPr>
        <p:spPr>
          <a:xfrm>
            <a:off x="609600" y="6245225"/>
            <a:ext cx="2844800" cy="476250"/>
          </a:xfrm>
          <a:prstGeom prst="rect">
            <a:avLst/>
          </a:prstGeom>
          <a:noFill/>
          <a:ln w="9525">
            <a:noFill/>
          </a:ln>
        </p:spPr>
        <p:txBody>
          <a:bodyPr/>
          <a:lstStyle>
            <a:lvl1pPr>
              <a:defRPr sz="1400"/>
            </a:lvl1pPr>
          </a:lstStyle>
          <a:p>
            <a:pPr lvl="0" fontAlgn="base"/>
            <a:endParaRPr lang="zh-CN" altLang="en-US" strike="noStrike" noProof="1" dirty="0"/>
          </a:p>
        </p:txBody>
      </p:sp>
      <p:sp>
        <p:nvSpPr>
          <p:cNvPr id="9221" name="Rectangle 5"/>
          <p:cNvSpPr>
            <a:spLocks noGrp="1"/>
          </p:cNvSpPr>
          <p:nvPr>
            <p:ph type="ftr" sz="quarter" idx="3"/>
          </p:nvPr>
        </p:nvSpPr>
        <p:spPr>
          <a:xfrm>
            <a:off x="4165600" y="6245225"/>
            <a:ext cx="3860800" cy="476250"/>
          </a:xfrm>
          <a:prstGeom prst="rect">
            <a:avLst/>
          </a:prstGeom>
          <a:noFill/>
          <a:ln w="9525">
            <a:noFill/>
          </a:ln>
        </p:spPr>
        <p:txBody>
          <a:bodyPr/>
          <a:lstStyle>
            <a:lvl1pPr algn="ctr">
              <a:defRPr sz="1400"/>
            </a:lvl1pPr>
          </a:lstStyle>
          <a:p>
            <a:pPr lvl="0" fontAlgn="base"/>
            <a:endParaRPr lang="zh-CN" altLang="en-US" strike="noStrike" noProof="1" dirty="0"/>
          </a:p>
        </p:txBody>
      </p:sp>
      <p:sp>
        <p:nvSpPr>
          <p:cNvPr id="9222" name="Rectangle 6"/>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sldNum="0" hdr="0" ftr="0" dt="0"/>
  <p:txStyles>
    <p:title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0" fontAlgn="base" latinLnBrk="0" hangingPunct="0">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0" fontAlgn="base" latinLnBrk="0" hangingPunct="0">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9218" name="Rectangle 2"/>
          <p:cNvSpPr>
            <a:spLocks noGrp="1"/>
          </p:cNvSpPr>
          <p:nvPr>
            <p:ph type="title"/>
          </p:nvPr>
        </p:nvSpPr>
        <p:spPr>
          <a:xfrm>
            <a:off x="609600" y="274638"/>
            <a:ext cx="10972800" cy="1143000"/>
          </a:xfrm>
          <a:prstGeom prst="rect">
            <a:avLst/>
          </a:prstGeom>
          <a:noFill/>
          <a:ln w="9525">
            <a:noFill/>
          </a:ln>
        </p:spPr>
        <p:txBody>
          <a:bodyPr anchor="ctr"/>
          <a:p>
            <a:pPr lvl="0"/>
            <a:r>
              <a:rPr lang="zh-CN" altLang="en-US"/>
              <a:t>单击此处编辑母版标题样式</a:t>
            </a:r>
            <a:endParaRPr lang="zh-CN" altLang="en-US"/>
          </a:p>
        </p:txBody>
      </p:sp>
      <p:sp>
        <p:nvSpPr>
          <p:cNvPr id="9219" name="Rectangle 3"/>
          <p:cNvSpPr>
            <a:spLocks noGrp="1"/>
          </p:cNvSpPr>
          <p:nvPr>
            <p:ph type="body"/>
          </p:nvPr>
        </p:nvSpPr>
        <p:spPr>
          <a:xfrm>
            <a:off x="609600" y="1600200"/>
            <a:ext cx="10972800" cy="4525963"/>
          </a:xfrm>
          <a:prstGeom prst="rect">
            <a:avLst/>
          </a:prstGeom>
          <a:noFill/>
          <a:ln w="9525">
            <a:noFill/>
          </a:ln>
        </p:spPr>
        <p:txBody>
          <a:bodyPr anchor="t"/>
          <a:p>
            <a:pPr lvl="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10244" name="Rectangle 4"/>
          <p:cNvSpPr>
            <a:spLocks noGrp="1"/>
          </p:cNvSpPr>
          <p:nvPr>
            <p:ph type="dt" sz="half" idx="2"/>
          </p:nvPr>
        </p:nvSpPr>
        <p:spPr>
          <a:xfrm>
            <a:off x="609600" y="6245225"/>
            <a:ext cx="2844800" cy="476250"/>
          </a:xfrm>
          <a:prstGeom prst="rect">
            <a:avLst/>
          </a:prstGeom>
          <a:noFill/>
          <a:ln w="9525">
            <a:noFill/>
          </a:ln>
        </p:spPr>
        <p:txBody>
          <a:bodyPr/>
          <a:lstStyle>
            <a:lvl1pPr>
              <a:defRPr sz="1400"/>
            </a:lvl1pPr>
          </a:lstStyle>
          <a:p>
            <a:pPr lvl="0" fontAlgn="base"/>
            <a:endParaRPr lang="zh-CN" altLang="en-US" strike="noStrike" noProof="1" dirty="0"/>
          </a:p>
        </p:txBody>
      </p:sp>
      <p:sp>
        <p:nvSpPr>
          <p:cNvPr id="10245" name="Rectangle 5"/>
          <p:cNvSpPr>
            <a:spLocks noGrp="1"/>
          </p:cNvSpPr>
          <p:nvPr>
            <p:ph type="ftr" sz="quarter" idx="3"/>
          </p:nvPr>
        </p:nvSpPr>
        <p:spPr>
          <a:xfrm>
            <a:off x="4165600" y="6245225"/>
            <a:ext cx="3860800" cy="476250"/>
          </a:xfrm>
          <a:prstGeom prst="rect">
            <a:avLst/>
          </a:prstGeom>
          <a:noFill/>
          <a:ln w="9525">
            <a:noFill/>
          </a:ln>
        </p:spPr>
        <p:txBody>
          <a:bodyPr/>
          <a:lstStyle>
            <a:lvl1pPr algn="ctr">
              <a:defRPr sz="1400"/>
            </a:lvl1pPr>
          </a:lstStyle>
          <a:p>
            <a:pPr lvl="0" fontAlgn="base"/>
            <a:endParaRPr lang="zh-CN" altLang="en-US" strike="noStrike" noProof="1" dirty="0"/>
          </a:p>
        </p:txBody>
      </p:sp>
      <p:sp>
        <p:nvSpPr>
          <p:cNvPr id="10246" name="Rectangle 6"/>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sldNum="0" hdr="0" ftr="0" dt="0"/>
  <p:txStyles>
    <p:title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0" fontAlgn="base" latinLnBrk="0" hangingPunct="0">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0" fontAlgn="base" latinLnBrk="0" hangingPunct="0">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44.xml"/><Relationship Id="rId4" Type="http://schemas.openxmlformats.org/officeDocument/2006/relationships/tags" Target="../tags/tag52.xml"/><Relationship Id="rId3" Type="http://schemas.openxmlformats.org/officeDocument/2006/relationships/hyperlink" Target="mailto:wshe@zzu.edu.cn" TargetMode="External"/><Relationship Id="rId2" Type="http://schemas.openxmlformats.org/officeDocument/2006/relationships/tags" Target="../tags/tag51.xml"/><Relationship Id="rId1" Type="http://schemas.openxmlformats.org/officeDocument/2006/relationships/tags" Target="../tags/tag5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146.xml"/><Relationship Id="rId1" Type="http://schemas.openxmlformats.org/officeDocument/2006/relationships/image" Target="../media/image2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146.xml"/><Relationship Id="rId1" Type="http://schemas.openxmlformats.org/officeDocument/2006/relationships/image" Target="../media/image2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146.xml"/><Relationship Id="rId1" Type="http://schemas.openxmlformats.org/officeDocument/2006/relationships/image" Target="../media/image26.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146.xml"/><Relationship Id="rId1" Type="http://schemas.openxmlformats.org/officeDocument/2006/relationships/image" Target="../media/image27.jpe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16.xml.rels><?xml version="1.0" encoding="UTF-8" standalone="yes"?>
<Relationships xmlns="http://schemas.openxmlformats.org/package/2006/relationships"><Relationship Id="rId4" Type="http://schemas.openxmlformats.org/officeDocument/2006/relationships/slideLayout" Target="../slideLayouts/slideLayout146.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146.xml"/><Relationship Id="rId1" Type="http://schemas.openxmlformats.org/officeDocument/2006/relationships/hyperlink" Target="code\&#32676;&#21457;&#30005;&#23376;&#37038;&#20214;.py" TargetMode="Externa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46.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46.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45.xml"/><Relationship Id="rId1" Type="http://schemas.openxmlformats.org/officeDocument/2006/relationships/tags" Target="../tags/tag5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46.xml"/><Relationship Id="rId1"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46.xml"/><Relationship Id="rId1" Type="http://schemas.openxmlformats.org/officeDocument/2006/relationships/image" Target="../media/image1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46.xml"/><Relationship Id="rId1" Type="http://schemas.openxmlformats.org/officeDocument/2006/relationships/image" Target="../media/image14.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45.xml"/><Relationship Id="rId1" Type="http://schemas.openxmlformats.org/officeDocument/2006/relationships/tags" Target="../tags/tag5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46.xml"/><Relationship Id="rId1" Type="http://schemas.openxmlformats.org/officeDocument/2006/relationships/image" Target="../media/image1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46.xml"/><Relationship Id="rId1" Type="http://schemas.openxmlformats.org/officeDocument/2006/relationships/image" Target="../media/image16.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46.xml"/><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46.xml"/><Relationship Id="rId1" Type="http://schemas.openxmlformats.org/officeDocument/2006/relationships/hyperlink" Target="code\port_scan.py" TargetMode="External"/></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146.xml"/><Relationship Id="rId3" Type="http://schemas.openxmlformats.org/officeDocument/2006/relationships/hyperlink" Target="code\sockMiddle_client.py" TargetMode="External"/><Relationship Id="rId2" Type="http://schemas.openxmlformats.org/officeDocument/2006/relationships/hyperlink" Target="code\sockMiddle.py" TargetMode="External"/><Relationship Id="rId1" Type="http://schemas.openxmlformats.org/officeDocument/2006/relationships/hyperlink" Target="code\sockMiddle_server.py" TargetMode="Externa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46.xml"/><Relationship Id="rId2" Type="http://schemas.openxmlformats.org/officeDocument/2006/relationships/hyperlink" Target="code\ftpClient.py" TargetMode="External"/><Relationship Id="rId1" Type="http://schemas.openxmlformats.org/officeDocument/2006/relationships/hyperlink" Target="code\ftpServer.py"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46.xml"/><Relationship Id="rId1" Type="http://schemas.openxmlformats.org/officeDocument/2006/relationships/image" Target="../media/image7.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146.xml"/><Relationship Id="rId3" Type="http://schemas.openxmlformats.org/officeDocument/2006/relationships/hyperlink" Target="code\sqliteClient.py" TargetMode="External"/><Relationship Id="rId2" Type="http://schemas.openxmlformats.org/officeDocument/2006/relationships/hyperlink" Target="code\sqliteAgent.py" TargetMode="External"/><Relationship Id="rId1" Type="http://schemas.openxmlformats.org/officeDocument/2006/relationships/hyperlink" Target="code\sqliteServer.py"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46.xml"/><Relationship Id="rId1"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146.xml"/><Relationship Id="rId2" Type="http://schemas.openxmlformats.org/officeDocument/2006/relationships/hyperlink" Target="code\pachong.py" TargetMode="External"/><Relationship Id="rId1" Type="http://schemas.openxmlformats.org/officeDocument/2006/relationships/hyperlink" Target="&#31532;10&#31456;\pachong.py" TargetMode="Externa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146.xml"/><Relationship Id="rId1" Type="http://schemas.openxmlformats.org/officeDocument/2006/relationships/image" Target="../media/image17.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46.xml"/><Relationship Id="rId1" Type="http://schemas.openxmlformats.org/officeDocument/2006/relationships/image" Target="../media/image1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146.xml"/><Relationship Id="rId1"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46.xml"/><Relationship Id="rId1" Type="http://schemas.openxmlformats.org/officeDocument/2006/relationships/image" Target="../media/image9.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146.xml"/><Relationship Id="rId1" Type="http://schemas.openxmlformats.org/officeDocument/2006/relationships/image" Target="../media/image2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146.xml"/><Relationship Id="rId1" Type="http://schemas.openxmlformats.org/officeDocument/2006/relationships/image" Target="../media/image2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146.xml"/><Relationship Id="rId1" Type="http://schemas.openxmlformats.org/officeDocument/2006/relationships/image" Target="../media/image2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146.xml"/><Relationship Id="rId1"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lstStyle/>
          <a:p>
            <a:r>
              <a:rPr lang="en-US" altLang="zh-CN" b="1" spc="300" dirty="0">
                <a:ln w="11430"/>
                <a:solidFill>
                  <a:srgbClr val="000066"/>
                </a:solidFill>
                <a:latin typeface="微软雅黑" panose="020B0503020204020204" pitchFamily="2" charset="-122"/>
                <a:ea typeface="微软雅黑" panose="020B0503020204020204" pitchFamily="2" charset="-122"/>
                <a:sym typeface="+mn-ea"/>
              </a:rPr>
              <a:t>Python</a:t>
            </a:r>
            <a:r>
              <a:rPr lang="zh-CN" altLang="en-US" b="1" spc="300" dirty="0">
                <a:ln w="11430"/>
                <a:solidFill>
                  <a:srgbClr val="000066"/>
                </a:solidFill>
                <a:latin typeface="微软雅黑" panose="020B0503020204020204" pitchFamily="2" charset="-122"/>
                <a:ea typeface="微软雅黑" panose="020B0503020204020204" pitchFamily="2" charset="-122"/>
                <a:sym typeface="+mn-ea"/>
              </a:rPr>
              <a:t>程序设计</a:t>
            </a:r>
            <a:br>
              <a:rPr lang="zh-CN" altLang="en-US" b="1" spc="300" dirty="0">
                <a:ln w="11430"/>
                <a:solidFill>
                  <a:srgbClr val="000066"/>
                </a:solidFill>
                <a:latin typeface="微软雅黑" panose="020B0503020204020204" pitchFamily="2" charset="-122"/>
                <a:ea typeface="微软雅黑" panose="020B0503020204020204" pitchFamily="2" charset="-122"/>
              </a:rPr>
            </a:br>
            <a:endParaRPr lang="zh-CN" altLang="en-US"/>
          </a:p>
        </p:txBody>
      </p:sp>
      <p:sp>
        <p:nvSpPr>
          <p:cNvPr id="3" name="副标题 2"/>
          <p:cNvSpPr>
            <a:spLocks noGrp="1"/>
          </p:cNvSpPr>
          <p:nvPr>
            <p:ph type="subTitle" idx="1"/>
            <p:custDataLst>
              <p:tags r:id="rId2"/>
            </p:custDataLst>
          </p:nvPr>
        </p:nvSpPr>
        <p:spPr>
          <a:xfrm>
            <a:off x="7735570" y="3327400"/>
            <a:ext cx="4007485" cy="2573020"/>
          </a:xfrm>
        </p:spPr>
        <p:txBody>
          <a:bodyPr/>
          <a:lstStyle/>
          <a:p>
            <a:pPr marL="0" marR="0" indent="0" algn="l" defTabSz="914400" rtl="0" eaLnBrk="1" fontAlgn="auto" latinLnBrk="0" hangingPunct="1">
              <a:lnSpc>
                <a:spcPct val="100000"/>
              </a:lnSpc>
              <a:spcBef>
                <a:spcPct val="20000"/>
              </a:spcBef>
              <a:spcAft>
                <a:spcPct val="0"/>
              </a:spcAft>
              <a:buClr>
                <a:schemeClr val="hlink"/>
              </a:buClr>
              <a:buSzTx/>
              <a:buFontTx/>
              <a:buNone/>
            </a:pPr>
            <a:r>
              <a:rPr lang="zh-CN" altLang="en-US" sz="1800" b="1" dirty="0" smtClean="0">
                <a:solidFill>
                  <a:schemeClr val="accent6">
                    <a:lumMod val="50000"/>
                  </a:schemeClr>
                </a:solidFill>
                <a:latin typeface="微软雅黑" panose="020B0503020204020204" pitchFamily="2" charset="-122"/>
                <a:ea typeface="微软雅黑" panose="020B0503020204020204" pitchFamily="2" charset="-122"/>
                <a:sym typeface="+mn-ea"/>
              </a:rPr>
              <a:t>任课教师：佘 维</a:t>
            </a:r>
            <a:endParaRPr kumimoji="0" lang="zh-CN" altLang="en-US" sz="1800" b="1" i="0" u="none" strike="noStrike" kern="1200" cap="none" spc="0" normalizeH="0" baseline="0" noProof="1" dirty="0">
              <a:solidFill>
                <a:schemeClr val="accent6">
                  <a:lumMod val="50000"/>
                </a:schemeClr>
              </a:solidFill>
              <a:latin typeface="微软雅黑" panose="020B0503020204020204" pitchFamily="2" charset="-122"/>
              <a:ea typeface="微软雅黑" panose="020B0503020204020204" pitchFamily="2" charset="-122"/>
              <a:cs typeface="+mn-cs"/>
            </a:endParaRPr>
          </a:p>
          <a:p>
            <a:pPr marL="0" marR="0" indent="0" algn="l" defTabSz="914400" rtl="0" eaLnBrk="1" fontAlgn="auto" latinLnBrk="0" hangingPunct="1">
              <a:lnSpc>
                <a:spcPct val="100000"/>
              </a:lnSpc>
              <a:spcBef>
                <a:spcPct val="20000"/>
              </a:spcBef>
              <a:spcAft>
                <a:spcPct val="0"/>
              </a:spcAft>
              <a:buClr>
                <a:schemeClr val="hlink"/>
              </a:buClr>
              <a:buSzTx/>
              <a:buFontTx/>
              <a:buNone/>
            </a:pPr>
            <a:r>
              <a:rPr lang="zh-CN" altLang="en-US" sz="1800" b="1" dirty="0" smtClean="0">
                <a:solidFill>
                  <a:schemeClr val="accent6">
                    <a:lumMod val="50000"/>
                  </a:schemeClr>
                </a:solidFill>
                <a:latin typeface="微软雅黑" panose="020B0503020204020204" pitchFamily="2" charset="-122"/>
                <a:ea typeface="微软雅黑" panose="020B0503020204020204" pitchFamily="2" charset="-122"/>
                <a:sym typeface="+mn-ea"/>
              </a:rPr>
              <a:t>办公室：北校区</a:t>
            </a:r>
            <a:r>
              <a:rPr lang="zh-CN" altLang="en-US" sz="1800" b="1" dirty="0">
                <a:solidFill>
                  <a:schemeClr val="accent6">
                    <a:lumMod val="50000"/>
                  </a:schemeClr>
                </a:solidFill>
                <a:latin typeface="微软雅黑" panose="020B0503020204020204" pitchFamily="2" charset="-122"/>
                <a:ea typeface="微软雅黑" panose="020B0503020204020204" pitchFamily="2" charset="-122"/>
                <a:sym typeface="+mn-ea"/>
              </a:rPr>
              <a:t>行政楼</a:t>
            </a:r>
            <a:r>
              <a:rPr lang="en-US" altLang="zh-CN" sz="1800" b="1" dirty="0">
                <a:solidFill>
                  <a:schemeClr val="accent6">
                    <a:lumMod val="50000"/>
                  </a:schemeClr>
                </a:solidFill>
                <a:latin typeface="微软雅黑" panose="020B0503020204020204" pitchFamily="2" charset="-122"/>
                <a:ea typeface="微软雅黑" panose="020B0503020204020204" pitchFamily="2" charset="-122"/>
                <a:sym typeface="+mn-ea"/>
              </a:rPr>
              <a:t>306</a:t>
            </a:r>
            <a:r>
              <a:rPr lang="zh-CN" altLang="en-US" sz="1800" b="1" dirty="0">
                <a:solidFill>
                  <a:schemeClr val="accent6">
                    <a:lumMod val="50000"/>
                  </a:schemeClr>
                </a:solidFill>
                <a:latin typeface="微软雅黑" panose="020B0503020204020204" pitchFamily="2" charset="-122"/>
                <a:ea typeface="微软雅黑" panose="020B0503020204020204" pitchFamily="2" charset="-122"/>
                <a:sym typeface="+mn-ea"/>
              </a:rPr>
              <a:t>（</a:t>
            </a:r>
            <a:r>
              <a:rPr lang="en-US" altLang="zh-CN" sz="1800" b="1" dirty="0">
                <a:solidFill>
                  <a:schemeClr val="accent6">
                    <a:lumMod val="50000"/>
                  </a:schemeClr>
                </a:solidFill>
                <a:latin typeface="微软雅黑" panose="020B0503020204020204" pitchFamily="2" charset="-122"/>
                <a:ea typeface="微软雅黑" panose="020B0503020204020204" pitchFamily="2" charset="-122"/>
                <a:sym typeface="+mn-ea"/>
              </a:rPr>
              <a:t>63886652</a:t>
            </a:r>
            <a:r>
              <a:rPr lang="zh-CN" altLang="en-US" sz="1800" b="1" dirty="0">
                <a:solidFill>
                  <a:schemeClr val="accent6">
                    <a:lumMod val="50000"/>
                  </a:schemeClr>
                </a:solidFill>
                <a:latin typeface="微软雅黑" panose="020B0503020204020204" pitchFamily="2" charset="-122"/>
                <a:ea typeface="微软雅黑" panose="020B0503020204020204" pitchFamily="2" charset="-122"/>
                <a:sym typeface="+mn-ea"/>
              </a:rPr>
              <a:t>）</a:t>
            </a:r>
            <a:endParaRPr kumimoji="0" lang="zh-CN" altLang="en-US" sz="1800" b="1" i="0" u="none" strike="noStrike" kern="1200" cap="none" spc="0" normalizeH="0" baseline="0" noProof="1" dirty="0">
              <a:solidFill>
                <a:schemeClr val="accent6">
                  <a:lumMod val="50000"/>
                </a:schemeClr>
              </a:solidFill>
              <a:latin typeface="微软雅黑" panose="020B0503020204020204" pitchFamily="2" charset="-122"/>
              <a:ea typeface="微软雅黑" panose="020B0503020204020204" pitchFamily="2" charset="-122"/>
              <a:cs typeface="+mn-cs"/>
            </a:endParaRPr>
          </a:p>
          <a:p>
            <a:pPr marL="0" marR="0" indent="0" algn="l" defTabSz="914400" rtl="0" eaLnBrk="1" fontAlgn="auto" latinLnBrk="0" hangingPunct="1">
              <a:lnSpc>
                <a:spcPct val="100000"/>
              </a:lnSpc>
              <a:spcBef>
                <a:spcPct val="20000"/>
              </a:spcBef>
              <a:spcAft>
                <a:spcPct val="0"/>
              </a:spcAft>
              <a:buClr>
                <a:schemeClr val="hlink"/>
              </a:buClr>
              <a:buSzTx/>
              <a:buFontTx/>
              <a:buNone/>
            </a:pPr>
            <a:r>
              <a:rPr lang="en-US" altLang="zh-CN" sz="1800" b="1" dirty="0" smtClean="0">
                <a:solidFill>
                  <a:schemeClr val="accent6">
                    <a:lumMod val="50000"/>
                  </a:schemeClr>
                </a:solidFill>
                <a:latin typeface="微软雅黑" panose="020B0503020204020204" pitchFamily="2" charset="-122"/>
                <a:ea typeface="微软雅黑" panose="020B0503020204020204" pitchFamily="2" charset="-122"/>
                <a:sym typeface="+mn-ea"/>
              </a:rPr>
              <a:t>Email</a:t>
            </a:r>
            <a:r>
              <a:rPr lang="zh-CN" altLang="en-US" sz="1800" b="1" dirty="0" smtClean="0">
                <a:solidFill>
                  <a:schemeClr val="accent6">
                    <a:lumMod val="50000"/>
                  </a:schemeClr>
                </a:solidFill>
                <a:latin typeface="微软雅黑" panose="020B0503020204020204" pitchFamily="2" charset="-122"/>
                <a:ea typeface="微软雅黑" panose="020B0503020204020204" pitchFamily="2" charset="-122"/>
                <a:sym typeface="+mn-ea"/>
              </a:rPr>
              <a:t>： </a:t>
            </a:r>
            <a:r>
              <a:rPr lang="en-US" altLang="zh-CN" sz="1800" b="1" dirty="0" smtClean="0">
                <a:solidFill>
                  <a:schemeClr val="accent6">
                    <a:lumMod val="50000"/>
                  </a:schemeClr>
                </a:solidFill>
                <a:latin typeface="微软雅黑" panose="020B0503020204020204" pitchFamily="2" charset="-122"/>
                <a:ea typeface="微软雅黑" panose="020B0503020204020204" pitchFamily="2" charset="-122"/>
                <a:sym typeface="+mn-ea"/>
                <a:hlinkClick r:id="rId3"/>
              </a:rPr>
              <a:t>wshe</a:t>
            </a:r>
            <a:r>
              <a:rPr lang="en-US" altLang="zh-CN" sz="1800" b="1" u="sng" dirty="0" smtClean="0">
                <a:solidFill>
                  <a:schemeClr val="accent6">
                    <a:lumMod val="50000"/>
                  </a:schemeClr>
                </a:solidFill>
                <a:latin typeface="微软雅黑" panose="020B0503020204020204" pitchFamily="2" charset="-122"/>
                <a:ea typeface="微软雅黑" panose="020B0503020204020204" pitchFamily="2" charset="-122"/>
                <a:sym typeface="+mn-ea"/>
                <a:hlinkClick r:id="rId3"/>
              </a:rPr>
              <a:t>@zzu.edu.cn</a:t>
            </a:r>
            <a:endParaRPr kumimoji="0" lang="en-US" altLang="zh-CN" sz="1800" b="1" i="0" u="sng" strike="noStrike" kern="1200" cap="none" spc="0" normalizeH="0" baseline="0" noProof="1" dirty="0" smtClean="0">
              <a:solidFill>
                <a:schemeClr val="accent6">
                  <a:lumMod val="50000"/>
                </a:schemeClr>
              </a:solidFill>
              <a:latin typeface="微软雅黑" panose="020B0503020204020204" pitchFamily="2" charset="-122"/>
              <a:ea typeface="微软雅黑" panose="020B0503020204020204" pitchFamily="2" charset="-122"/>
              <a:cs typeface="+mn-cs"/>
            </a:endParaRPr>
          </a:p>
          <a:p>
            <a:pPr marL="0" marR="0" indent="0" algn="l" defTabSz="914400" rtl="0" eaLnBrk="1" fontAlgn="auto" latinLnBrk="0" hangingPunct="1">
              <a:lnSpc>
                <a:spcPct val="100000"/>
              </a:lnSpc>
              <a:spcBef>
                <a:spcPct val="20000"/>
              </a:spcBef>
              <a:spcAft>
                <a:spcPct val="0"/>
              </a:spcAft>
              <a:buClr>
                <a:schemeClr val="hlink"/>
              </a:buClr>
              <a:buSzTx/>
              <a:buFontTx/>
              <a:buNone/>
            </a:pPr>
            <a:r>
              <a:rPr lang="zh-CN" altLang="en-US" sz="1800" b="1" dirty="0" smtClean="0">
                <a:solidFill>
                  <a:schemeClr val="accent6">
                    <a:lumMod val="50000"/>
                  </a:schemeClr>
                </a:solidFill>
                <a:latin typeface="微软雅黑" panose="020B0503020204020204" pitchFamily="2" charset="-122"/>
                <a:ea typeface="微软雅黑" panose="020B0503020204020204" pitchFamily="2" charset="-122"/>
                <a:sym typeface="+mn-ea"/>
              </a:rPr>
              <a:t>郑州大学软件学院</a:t>
            </a:r>
            <a:endParaRPr kumimoji="0" lang="en-US" altLang="zh-CN" sz="1800" b="1" i="0" u="none" strike="noStrike" kern="1200" cap="none" spc="0" normalizeH="0" baseline="0" noProof="1" dirty="0" smtClean="0">
              <a:solidFill>
                <a:schemeClr val="accent6">
                  <a:lumMod val="50000"/>
                </a:schemeClr>
              </a:solidFill>
              <a:latin typeface="微软雅黑" panose="020B0503020204020204" pitchFamily="2" charset="-122"/>
              <a:ea typeface="微软雅黑" panose="020B0503020204020204" pitchFamily="2" charset="-122"/>
              <a:cs typeface="+mn-cs"/>
            </a:endParaRPr>
          </a:p>
          <a:p>
            <a:endParaRPr lang="zh-CN" altLang="en-US" sz="1800"/>
          </a:p>
        </p:txBody>
      </p:sp>
    </p:spTree>
    <p:custDataLst>
      <p:tags r:id="rId4"/>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标题 21505"/>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10.1 计算机网络基础知识</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27650" name="文本占位符 21506"/>
          <p:cNvSpPr>
            <a:spLocks noGrp="1"/>
          </p:cNvSpPr>
          <p:nvPr>
            <p:ph sz="half" idx="2"/>
          </p:nvPr>
        </p:nvSpPr>
        <p:spPr/>
        <p:txBody>
          <a:bodyPr anchor="t"/>
          <a:p>
            <a:pPr>
              <a:spcBef>
                <a:spcPts val="1200"/>
              </a:spcBef>
              <a:spcAft>
                <a:spcPts val="600"/>
              </a:spcAft>
              <a:buSzPct val="90000"/>
              <a:buFont typeface="Wingdings" panose="05000000000000000000" charset="0"/>
              <a:buChar char="§"/>
            </a:pPr>
            <a:r>
              <a:rPr lang="zh-CN" altLang="en-US" sz="2400" b="1" dirty="0"/>
              <a:t>2、网络协议</a:t>
            </a:r>
            <a:endParaRPr lang="zh-CN" altLang="en-US" sz="2400" b="1" dirty="0"/>
          </a:p>
          <a:p>
            <a:pPr>
              <a:spcBef>
                <a:spcPts val="1200"/>
              </a:spcBef>
              <a:spcAft>
                <a:spcPts val="600"/>
              </a:spcAft>
              <a:buSzPct val="90000"/>
              <a:buFont typeface="Wingdings" panose="05000000000000000000" charset="0"/>
              <a:buChar char="§"/>
            </a:pPr>
            <a:r>
              <a:rPr lang="zh-CN" altLang="en-US" sz="2400" dirty="0"/>
              <a:t>网络协议是计算机网络中进行数据交换而建立的规则、标准或约定的集合。网络协议的三要素分别为语法、语义和时序。简单的讲，可以这么理解，语义表示要做什么，语法表示要怎么做，时序规定了各种事件出现的顺序。</a:t>
            </a:r>
            <a:endParaRPr lang="zh-CN" altLang="en-US" sz="2400" dirty="0"/>
          </a:p>
          <a:p>
            <a:pPr>
              <a:spcBef>
                <a:spcPts val="1200"/>
              </a:spcBef>
              <a:spcAft>
                <a:spcPts val="600"/>
              </a:spcAft>
              <a:buSzPct val="90000"/>
              <a:buFont typeface="Wingdings" panose="05000000000000000000" charset="0"/>
              <a:buChar char="§"/>
            </a:pPr>
            <a:r>
              <a:rPr lang="zh-CN" altLang="en-US" sz="2400" dirty="0"/>
              <a:t>（1）语法。语法规定了用户数据与控制信息的结构和格式。</a:t>
            </a:r>
            <a:endParaRPr lang="zh-CN" altLang="en-US" sz="2400" dirty="0"/>
          </a:p>
          <a:p>
            <a:pPr>
              <a:spcBef>
                <a:spcPts val="1200"/>
              </a:spcBef>
              <a:spcAft>
                <a:spcPts val="600"/>
              </a:spcAft>
              <a:buSzPct val="90000"/>
              <a:buFont typeface="Wingdings" panose="05000000000000000000" charset="0"/>
              <a:buChar char="§"/>
            </a:pPr>
            <a:r>
              <a:rPr lang="zh-CN" altLang="en-US" sz="2400" dirty="0"/>
              <a:t>（2）语义。语义用来解释控制信息各个部分的意义，规定了需要发出何种控制信息，以及需要完成的动作和做出什么样的响应。</a:t>
            </a:r>
            <a:endParaRPr lang="zh-CN" altLang="en-US" sz="2400" dirty="0"/>
          </a:p>
          <a:p>
            <a:pPr>
              <a:spcBef>
                <a:spcPts val="1200"/>
              </a:spcBef>
              <a:spcAft>
                <a:spcPts val="600"/>
              </a:spcAft>
              <a:buSzPct val="90000"/>
              <a:buFont typeface="Wingdings" panose="05000000000000000000" charset="0"/>
              <a:buChar char="§"/>
            </a:pPr>
            <a:r>
              <a:rPr lang="zh-CN" altLang="en-US" sz="2400" dirty="0"/>
              <a:t>（3）时序。时序是对事件发生顺序的详细说明，也可称为“同步”。</a:t>
            </a:r>
            <a:endParaRPr lang="zh-CN" altLang="en-US" sz="2400"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3" name="标题 43009"/>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10.5.1  使用IIS运行Python网站</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95234" name="文本占位符 43010"/>
          <p:cNvSpPr>
            <a:spLocks noGrp="1"/>
          </p:cNvSpPr>
          <p:nvPr>
            <p:ph sz="half" idx="2"/>
          </p:nvPr>
        </p:nvSpPr>
        <p:spPr/>
        <p:txBody>
          <a:bodyPr anchor="t"/>
          <a:p>
            <a:pPr>
              <a:buSzPct val="90000"/>
              <a:buFont typeface="Wingdings" panose="05000000000000000000" charset="0"/>
              <a:buChar char="§"/>
            </a:pPr>
            <a:r>
              <a:rPr lang="zh-CN" altLang="en-US" sz="2400"/>
              <a:t>选择刚创建的</a:t>
            </a:r>
            <a:r>
              <a:rPr lang="en-US" altLang="zh-CN" sz="2400"/>
              <a:t>Python</a:t>
            </a:r>
            <a:r>
              <a:rPr lang="zh-CN" altLang="en-US" sz="2400"/>
              <a:t>网站，在右侧窗口中选择“处理程序映射”，然后在打开的窗口中右侧单击“添加脚本映射”，在弹出的窗口中填写信息。</a:t>
            </a:r>
            <a:endParaRPr lang="zh-CN" altLang="en-US" sz="2400"/>
          </a:p>
        </p:txBody>
      </p:sp>
      <p:pic>
        <p:nvPicPr>
          <p:cNvPr id="95235" name="图片 9" descr="D7O%PYG]K[QJUGDB6E557YD"/>
          <p:cNvPicPr>
            <a:picLocks noChangeAspect="1"/>
          </p:cNvPicPr>
          <p:nvPr/>
        </p:nvPicPr>
        <p:blipFill>
          <a:blip r:embed="rId1"/>
          <a:stretch>
            <a:fillRect/>
          </a:stretch>
        </p:blipFill>
        <p:spPr>
          <a:xfrm>
            <a:off x="3798888" y="2725738"/>
            <a:ext cx="3759200" cy="3433762"/>
          </a:xfrm>
          <a:prstGeom prst="rect">
            <a:avLst/>
          </a:prstGeom>
          <a:noFill/>
          <a:ln w="9525">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7" name="标题 44033"/>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10.5.1  使用IIS运行Python网站</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44034" name="文本占位符 44034"/>
          <p:cNvSpPr>
            <a:spLocks noGrp="1"/>
          </p:cNvSpPr>
          <p:nvPr>
            <p:ph sz="half" idx="2"/>
          </p:nvPr>
        </p:nvSpPr>
        <p:spPr/>
        <p:txBody>
          <a:bodyPr anchor="t"/>
          <a:p>
            <a:pPr marL="342900" marR="0" indent="-342900" algn="l" defTabSz="914400" rtl="0" eaLnBrk="1" fontAlgn="base" latinLnBrk="0" hangingPunct="1">
              <a:lnSpc>
                <a:spcPct val="100000"/>
              </a:lnSpc>
              <a:spcBef>
                <a:spcPct val="20000"/>
              </a:spcBef>
              <a:spcAft>
                <a:spcPct val="0"/>
              </a:spcAft>
              <a:buClrTx/>
              <a:buSzTx/>
              <a:buFont typeface="Wingdings" panose="05000000000000000000" charset="0"/>
              <a:buChar char="§"/>
            </a:pPr>
            <a:r>
              <a:rPr kumimoji="0" sz="2400" b="0" i="0" u="none" strike="noStrike" kern="1200" cap="none" spc="0" normalizeH="0" baseline="0" noProof="1">
                <a:solidFill>
                  <a:schemeClr val="tx1"/>
                </a:solidFill>
                <a:effectLst/>
                <a:latin typeface="+mn-lt"/>
                <a:ea typeface="+mn-ea"/>
                <a:cs typeface="+mn-cs"/>
              </a:rPr>
              <a:t>编写Python程序文件index.py，并放置到刚刚创建的网站根目录中</a:t>
            </a:r>
            <a:endParaRPr kumimoji="0" sz="2400" b="0" i="0" u="none" strike="noStrike" kern="1200" cap="none" spc="0" normalizeH="0" baseline="0" noProof="1">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ct val="0"/>
              </a:spcAft>
              <a:buClrTx/>
              <a:buSzTx/>
              <a:buFontTx/>
              <a:buNone/>
            </a:pPr>
            <a:r>
              <a:rPr kumimoji="0" sz="1800" b="0" i="0" u="none" strike="noStrike" kern="1200" cap="none" spc="0" normalizeH="0" baseline="0" noProof="1">
                <a:solidFill>
                  <a:schemeClr val="tx1"/>
                </a:solidFill>
                <a:effectLst/>
                <a:latin typeface="Consolas" panose="020B0609020204030204" charset="0"/>
                <a:ea typeface="+mn-ea"/>
                <a:cs typeface="+mn-cs"/>
              </a:rPr>
              <a:t>print('Status: 200 OK')</a:t>
            </a:r>
            <a:endParaRPr kumimoji="0" sz="1800" b="0" i="0" u="none" strike="noStrike" kern="1200" cap="none" spc="0" normalizeH="0" baseline="0" noProof="1">
              <a:solidFill>
                <a:schemeClr val="tx1"/>
              </a:solidFill>
              <a:effectLst/>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Tx/>
              <a:buNone/>
            </a:pPr>
            <a:r>
              <a:rPr kumimoji="0" sz="1800" b="0" i="0" u="none" strike="noStrike" kern="1200" cap="none" spc="0" normalizeH="0" baseline="0" noProof="1">
                <a:solidFill>
                  <a:schemeClr val="tx1"/>
                </a:solidFill>
                <a:effectLst/>
                <a:latin typeface="Consolas" panose="020B0609020204030204" charset="0"/>
                <a:ea typeface="+mn-ea"/>
                <a:cs typeface="+mn-cs"/>
              </a:rPr>
              <a:t>print('Content-type: text/html')</a:t>
            </a:r>
            <a:endParaRPr kumimoji="0" sz="1800" b="0" i="0" u="none" strike="noStrike" kern="1200" cap="none" spc="0" normalizeH="0" baseline="0" noProof="1">
              <a:solidFill>
                <a:schemeClr val="tx1"/>
              </a:solidFill>
              <a:effectLst/>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Tx/>
              <a:buNone/>
            </a:pPr>
            <a:r>
              <a:rPr kumimoji="0" sz="1800" b="0" i="0" u="none" strike="noStrike" kern="1200" cap="none" spc="0" normalizeH="0" baseline="0" noProof="1">
                <a:solidFill>
                  <a:schemeClr val="tx1"/>
                </a:solidFill>
                <a:effectLst/>
                <a:latin typeface="Consolas" panose="020B0609020204030204" charset="0"/>
                <a:ea typeface="+mn-ea"/>
                <a:cs typeface="+mn-cs"/>
              </a:rPr>
              <a:t>print('')</a:t>
            </a:r>
            <a:endParaRPr kumimoji="0" sz="1800" b="0" i="0" u="none" strike="noStrike" kern="1200" cap="none" spc="0" normalizeH="0" baseline="0" noProof="1">
              <a:solidFill>
                <a:schemeClr val="tx1"/>
              </a:solidFill>
              <a:effectLst/>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Tx/>
              <a:buNone/>
            </a:pPr>
            <a:r>
              <a:rPr kumimoji="0" sz="1800" b="0" i="0" u="none" strike="noStrike" kern="1200" cap="none" spc="0" normalizeH="0" baseline="0" noProof="1">
                <a:solidFill>
                  <a:schemeClr val="tx1"/>
                </a:solidFill>
                <a:effectLst/>
                <a:latin typeface="Consolas" panose="020B0609020204030204" charset="0"/>
                <a:ea typeface="+mn-ea"/>
                <a:cs typeface="+mn-cs"/>
              </a:rPr>
              <a:t>header = '''&lt;head runat="server"&gt;</a:t>
            </a:r>
            <a:endParaRPr kumimoji="0" sz="1800" b="0" i="0" u="none" strike="noStrike" kern="1200" cap="none" spc="0" normalizeH="0" baseline="0" noProof="1">
              <a:solidFill>
                <a:schemeClr val="tx1"/>
              </a:solidFill>
              <a:effectLst/>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Tx/>
              <a:buNone/>
            </a:pPr>
            <a:r>
              <a:rPr kumimoji="0" sz="1800" b="0" i="0" u="none" strike="noStrike" kern="1200" cap="none" spc="0" normalizeH="0" baseline="0" noProof="1">
                <a:solidFill>
                  <a:schemeClr val="tx1"/>
                </a:solidFill>
                <a:effectLst/>
                <a:latin typeface="Consolas" panose="020B0609020204030204" charset="0"/>
                <a:ea typeface="+mn-ea"/>
                <a:cs typeface="+mn-cs"/>
              </a:rPr>
              <a:t>    &lt;title&gt;&lt;/title&gt;</a:t>
            </a:r>
            <a:endParaRPr kumimoji="0" sz="1800" b="0" i="0" u="none" strike="noStrike" kern="1200" cap="none" spc="0" normalizeH="0" baseline="0" noProof="1">
              <a:solidFill>
                <a:schemeClr val="tx1"/>
              </a:solidFill>
              <a:effectLst/>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Tx/>
              <a:buNone/>
            </a:pPr>
            <a:r>
              <a:rPr kumimoji="0" sz="1800" b="0" i="0" u="none" strike="noStrike" kern="1200" cap="none" spc="0" normalizeH="0" baseline="0" noProof="1">
                <a:solidFill>
                  <a:schemeClr val="tx1"/>
                </a:solidFill>
                <a:effectLst/>
                <a:latin typeface="Consolas" panose="020B0609020204030204" charset="0"/>
                <a:ea typeface="+mn-ea"/>
                <a:cs typeface="+mn-cs"/>
              </a:rPr>
              <a:t>    &lt;script language="javascript" type="text/javascript"&gt;</a:t>
            </a:r>
            <a:endParaRPr kumimoji="0" sz="1800" b="0" i="0" u="none" strike="noStrike" kern="1200" cap="none" spc="0" normalizeH="0" baseline="0" noProof="1">
              <a:solidFill>
                <a:schemeClr val="tx1"/>
              </a:solidFill>
              <a:effectLst/>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Tx/>
              <a:buNone/>
            </a:pPr>
            <a:r>
              <a:rPr kumimoji="0" sz="1800" b="0" i="0" u="none" strike="noStrike" kern="1200" cap="none" spc="0" normalizeH="0" baseline="0" noProof="1">
                <a:solidFill>
                  <a:schemeClr val="tx1"/>
                </a:solidFill>
                <a:effectLst/>
                <a:latin typeface="Consolas" panose="020B0609020204030204" charset="0"/>
                <a:ea typeface="+mn-ea"/>
                <a:cs typeface="+mn-cs"/>
              </a:rPr>
              <a:t>// &lt;![CDATA[</a:t>
            </a:r>
            <a:endParaRPr kumimoji="0" sz="1800" b="0" i="0" u="none" strike="noStrike" kern="1200" cap="none" spc="0" normalizeH="0" baseline="0" noProof="1">
              <a:solidFill>
                <a:schemeClr val="tx1"/>
              </a:solidFill>
              <a:effectLst/>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Tx/>
              <a:buNone/>
            </a:pPr>
            <a:endParaRPr kumimoji="0" sz="1800" b="0" i="0" u="none" strike="noStrike" kern="1200" cap="none" spc="0" normalizeH="0" baseline="0" noProof="1">
              <a:solidFill>
                <a:schemeClr val="tx1"/>
              </a:solidFill>
              <a:effectLst/>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Tx/>
              <a:buNone/>
            </a:pPr>
            <a:r>
              <a:rPr kumimoji="0" sz="1800" b="0" i="0" u="none" strike="noStrike" kern="1200" cap="none" spc="0" normalizeH="0" baseline="0" noProof="1">
                <a:solidFill>
                  <a:schemeClr val="tx1"/>
                </a:solidFill>
                <a:effectLst/>
                <a:latin typeface="Consolas" panose="020B0609020204030204" charset="0"/>
                <a:ea typeface="+mn-ea"/>
                <a:cs typeface="+mn-cs"/>
              </a:rPr>
              <a:t>        function Button2_onclick() {</a:t>
            </a:r>
            <a:endParaRPr kumimoji="0" sz="1800" b="0" i="0" u="none" strike="noStrike" kern="1200" cap="none" spc="0" normalizeH="0" baseline="0" noProof="1">
              <a:solidFill>
                <a:schemeClr val="tx1"/>
              </a:solidFill>
              <a:effectLst/>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Tx/>
              <a:buNone/>
            </a:pPr>
            <a:r>
              <a:rPr kumimoji="0" sz="1800" b="0" i="0" u="none" strike="noStrike" kern="1200" cap="none" spc="0" normalizeH="0" baseline="0" noProof="1">
                <a:solidFill>
                  <a:schemeClr val="tx1"/>
                </a:solidFill>
                <a:effectLst/>
                <a:latin typeface="Consolas" panose="020B0609020204030204" charset="0"/>
                <a:ea typeface="+mn-ea"/>
                <a:cs typeface="+mn-cs"/>
              </a:rPr>
              <a:t>            alert(Text1.value);</a:t>
            </a:r>
            <a:endParaRPr kumimoji="0" sz="1800" b="0" i="0" u="none" strike="noStrike" kern="1200" cap="none" spc="0" normalizeH="0" baseline="0" noProof="1">
              <a:solidFill>
                <a:schemeClr val="tx1"/>
              </a:solidFill>
              <a:effectLst/>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Tx/>
              <a:buNone/>
            </a:pPr>
            <a:r>
              <a:rPr kumimoji="0" sz="1800" b="0" i="0" u="none" strike="noStrike" kern="1200" cap="none" spc="0" normalizeH="0" baseline="0" noProof="1">
                <a:solidFill>
                  <a:schemeClr val="tx1"/>
                </a:solidFill>
                <a:effectLst/>
                <a:latin typeface="Consolas" panose="020B0609020204030204" charset="0"/>
                <a:ea typeface="+mn-ea"/>
                <a:cs typeface="+mn-cs"/>
              </a:rPr>
              <a:t>        }</a:t>
            </a:r>
            <a:endParaRPr kumimoji="0" sz="1800" b="0" i="0" u="none" strike="noStrike" kern="1200" cap="none" spc="0" normalizeH="0" baseline="0" noProof="1">
              <a:solidFill>
                <a:schemeClr val="tx1"/>
              </a:solidFill>
              <a:effectLst/>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Tx/>
              <a:buNone/>
            </a:pPr>
            <a:r>
              <a:rPr kumimoji="0" sz="1800" b="0" i="0" u="none" strike="noStrike" kern="1200" cap="none" spc="0" normalizeH="0" baseline="0" noProof="1">
                <a:solidFill>
                  <a:schemeClr val="tx1"/>
                </a:solidFill>
                <a:effectLst/>
                <a:latin typeface="Consolas" panose="020B0609020204030204" charset="0"/>
                <a:ea typeface="+mn-ea"/>
                <a:cs typeface="+mn-cs"/>
              </a:rPr>
              <a:t>// ]]&gt;</a:t>
            </a:r>
            <a:endParaRPr kumimoji="0" sz="1800" b="0" i="0" u="none" strike="noStrike" kern="1200" cap="none" spc="0" normalizeH="0" baseline="0" noProof="1">
              <a:solidFill>
                <a:schemeClr val="tx1"/>
              </a:solidFill>
              <a:effectLst/>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Tx/>
              <a:buNone/>
            </a:pPr>
            <a:r>
              <a:rPr kumimoji="0" sz="1800" b="0" i="0" u="none" strike="noStrike" kern="1200" cap="none" spc="0" normalizeH="0" baseline="0" noProof="1">
                <a:solidFill>
                  <a:schemeClr val="tx1"/>
                </a:solidFill>
                <a:effectLst/>
                <a:latin typeface="Consolas" panose="020B0609020204030204" charset="0"/>
                <a:ea typeface="+mn-ea"/>
                <a:cs typeface="+mn-cs"/>
              </a:rPr>
              <a:t>    &lt;/script&gt;</a:t>
            </a:r>
            <a:endParaRPr kumimoji="0" sz="1800" b="0" i="0" u="none" strike="noStrike" kern="1200" cap="none" spc="0" normalizeH="0" baseline="0" noProof="1">
              <a:solidFill>
                <a:schemeClr val="tx1"/>
              </a:solidFill>
              <a:effectLst/>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Tx/>
              <a:buNone/>
            </a:pPr>
            <a:r>
              <a:rPr kumimoji="0" sz="1800" b="0" i="0" u="none" strike="noStrike" kern="1200" cap="none" spc="0" normalizeH="0" baseline="0" noProof="1">
                <a:solidFill>
                  <a:schemeClr val="tx1"/>
                </a:solidFill>
                <a:effectLst/>
                <a:latin typeface="Consolas" panose="020B0609020204030204" charset="0"/>
                <a:ea typeface="+mn-ea"/>
                <a:cs typeface="+mn-cs"/>
              </a:rPr>
              <a:t>&lt;/head&gt;'''</a:t>
            </a:r>
            <a:endParaRPr kumimoji="0" sz="1800" b="0" i="0" u="none" strike="noStrike" kern="1200" cap="none" spc="0" normalizeH="0" baseline="0" noProof="1">
              <a:solidFill>
                <a:schemeClr val="tx1"/>
              </a:solidFill>
              <a:effectLst/>
              <a:latin typeface="Consolas" panose="020B0609020204030204" charset="0"/>
              <a:ea typeface="+mn-ea"/>
              <a:cs typeface="+mn-cs"/>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1"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10.5.1  使用IIS运行Python网站</a:t>
            </a:r>
            <a:endParaRPr>
              <a:latin typeface="+mj-lt"/>
              <a:ea typeface="+mj-ea"/>
              <a:cs typeface="+mj-cs"/>
              <a:sym typeface="宋体" panose="02010600030101010101" pitchFamily="2" charset="-122"/>
            </a:endParaRPr>
          </a:p>
        </p:txBody>
      </p:sp>
      <p:sp>
        <p:nvSpPr>
          <p:cNvPr id="2" name="文本占位符 1"/>
          <p:cNvSpPr>
            <a:spLocks noGrp="1"/>
          </p:cNvSpPr>
          <p:nvPr>
            <p:ph type="body" idx="1"/>
          </p:nvPr>
        </p:nvSpPr>
        <p:spPr/>
        <p:txBody>
          <a:bodyPr/>
          <a:p>
            <a:endParaRPr lang="zh-CN" altLang="en-US"/>
          </a:p>
        </p:txBody>
      </p:sp>
      <p:sp>
        <p:nvSpPr>
          <p:cNvPr id="97282" name="内容占位符 2"/>
          <p:cNvSpPr>
            <a:spLocks noGrp="1"/>
          </p:cNvSpPr>
          <p:nvPr>
            <p:ph sz="half" idx="2"/>
          </p:nvPr>
        </p:nvSpPr>
        <p:spPr/>
        <p:txBody>
          <a:bodyPr anchor="t"/>
          <a:p>
            <a:pPr marL="0" indent="0">
              <a:spcBef>
                <a:spcPts val="600"/>
              </a:spcBef>
              <a:buNone/>
            </a:pPr>
            <a:r>
              <a:rPr lang="zh-CN" altLang="en-US" sz="1800">
                <a:latin typeface="Consolas" panose="020B0609020204030204" charset="0"/>
                <a:sym typeface="宋体" panose="02010600030101010101" pitchFamily="2" charset="-122"/>
              </a:rPr>
              <a:t>print(header)</a:t>
            </a:r>
            <a:endParaRPr lang="zh-CN" altLang="en-US" sz="1800">
              <a:latin typeface="Consolas" panose="020B0609020204030204" charset="0"/>
            </a:endParaRPr>
          </a:p>
          <a:p>
            <a:pPr marL="0" indent="0">
              <a:spcBef>
                <a:spcPts val="600"/>
              </a:spcBef>
              <a:buNone/>
            </a:pPr>
            <a:r>
              <a:rPr lang="zh-CN" altLang="en-US" sz="1800">
                <a:latin typeface="Consolas" panose="020B0609020204030204" charset="0"/>
                <a:sym typeface="宋体" panose="02010600030101010101" pitchFamily="2" charset="-122"/>
              </a:rPr>
              <a:t>print('&lt;h1&gt;This is a header&lt;/h1&gt;')</a:t>
            </a:r>
            <a:endParaRPr lang="zh-CN" altLang="en-US" sz="1800">
              <a:latin typeface="Consolas" panose="020B0609020204030204" charset="0"/>
            </a:endParaRPr>
          </a:p>
          <a:p>
            <a:pPr marL="0" indent="0">
              <a:spcBef>
                <a:spcPts val="600"/>
              </a:spcBef>
              <a:buNone/>
            </a:pPr>
            <a:r>
              <a:rPr lang="zh-CN" altLang="en-US" sz="1800">
                <a:latin typeface="Consolas" panose="020B0609020204030204" charset="0"/>
                <a:sym typeface="宋体" panose="02010600030101010101" pitchFamily="2" charset="-122"/>
              </a:rPr>
              <a:t>print('&lt;input id="Text1" type="text" /&gt;')</a:t>
            </a:r>
            <a:endParaRPr lang="zh-CN" altLang="en-US" sz="1800">
              <a:latin typeface="Consolas" panose="020B0609020204030204" charset="0"/>
            </a:endParaRPr>
          </a:p>
          <a:p>
            <a:pPr marL="0" indent="0">
              <a:spcBef>
                <a:spcPts val="600"/>
              </a:spcBef>
              <a:buNone/>
            </a:pPr>
            <a:r>
              <a:rPr lang="zh-CN" altLang="en-US" sz="1800">
                <a:latin typeface="Consolas" panose="020B0609020204030204" charset="0"/>
                <a:sym typeface="宋体" panose="02010600030101010101" pitchFamily="2" charset="-122"/>
              </a:rPr>
              <a:t>button = '''&lt;input id="Button2" type="button" value="button"</a:t>
            </a:r>
            <a:endParaRPr lang="zh-CN" altLang="en-US" sz="1800">
              <a:latin typeface="Consolas" panose="020B0609020204030204" charset="0"/>
            </a:endParaRPr>
          </a:p>
          <a:p>
            <a:pPr marL="0" indent="0">
              <a:spcBef>
                <a:spcPts val="600"/>
              </a:spcBef>
              <a:buNone/>
            </a:pPr>
            <a:r>
              <a:rPr lang="zh-CN" altLang="en-US" sz="1800">
                <a:latin typeface="Consolas" panose="020B0609020204030204" charset="0"/>
                <a:sym typeface="宋体" panose="02010600030101010101" pitchFamily="2" charset="-122"/>
              </a:rPr>
              <a:t>        onclick="return Button2_onclick()"/&gt;'''</a:t>
            </a:r>
            <a:endParaRPr lang="zh-CN" altLang="en-US" sz="1800">
              <a:latin typeface="Consolas" panose="020B0609020204030204" charset="0"/>
            </a:endParaRPr>
          </a:p>
          <a:p>
            <a:pPr marL="0" indent="0">
              <a:spcBef>
                <a:spcPts val="600"/>
              </a:spcBef>
              <a:buNone/>
            </a:pPr>
            <a:r>
              <a:rPr lang="zh-CN" altLang="en-US" sz="1800">
                <a:latin typeface="Consolas" panose="020B0609020204030204" charset="0"/>
                <a:sym typeface="宋体" panose="02010600030101010101" pitchFamily="2" charset="-122"/>
              </a:rPr>
              <a:t>print(button)</a:t>
            </a:r>
            <a:endParaRPr lang="zh-CN" altLang="en-US" sz="1800">
              <a:latin typeface="Consolas" panose="020B0609020204030204" charset="0"/>
            </a:endParaRPr>
          </a:p>
          <a:p>
            <a:pPr marL="0" indent="0">
              <a:spcBef>
                <a:spcPts val="600"/>
              </a:spcBef>
              <a:buNone/>
            </a:pPr>
            <a:r>
              <a:rPr lang="zh-CN" altLang="en-US" sz="1800">
                <a:latin typeface="Consolas" panose="020B0609020204030204" charset="0"/>
                <a:sym typeface="宋体" panose="02010600030101010101" pitchFamily="2" charset="-122"/>
              </a:rPr>
              <a:t>print('&lt;p&gt;note:this is only a test.&lt;/p&gt;')</a:t>
            </a:r>
            <a:endParaRPr lang="zh-CN" altLang="en-US" sz="1800">
              <a:latin typeface="Consolas" panose="020B0609020204030204" charset="0"/>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5" name="标题 45057"/>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10.5.1  使用IIS运行Python网站</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98306" name="文本占位符 45058"/>
          <p:cNvSpPr>
            <a:spLocks noGrp="1"/>
          </p:cNvSpPr>
          <p:nvPr>
            <p:ph sz="half" idx="2"/>
          </p:nvPr>
        </p:nvSpPr>
        <p:spPr/>
        <p:txBody>
          <a:bodyPr anchor="t"/>
          <a:p>
            <a:pPr>
              <a:lnSpc>
                <a:spcPct val="120000"/>
              </a:lnSpc>
              <a:spcBef>
                <a:spcPts val="600"/>
              </a:spcBef>
              <a:spcAft>
                <a:spcPts val="600"/>
              </a:spcAft>
              <a:buSzPct val="90000"/>
              <a:buFont typeface="Wingdings" panose="05000000000000000000" charset="0"/>
              <a:buChar char="§"/>
            </a:pPr>
            <a:r>
              <a:rPr lang="zh-CN" altLang="en-US" sz="2400"/>
              <a:t>选择上面创建的</a:t>
            </a:r>
            <a:r>
              <a:rPr lang="en-US" altLang="zh-CN" sz="2400"/>
              <a:t>Python</a:t>
            </a:r>
            <a:r>
              <a:rPr lang="zh-CN" altLang="en-US" sz="2400"/>
              <a:t>网站，单击右侧窗口中的“默认文档”，然后添加</a:t>
            </a:r>
            <a:r>
              <a:rPr lang="en-US" altLang="zh-CN" sz="2400"/>
              <a:t>index.py</a:t>
            </a:r>
            <a:r>
              <a:rPr lang="zh-CN" altLang="en-US" sz="2400"/>
              <a:t>。</a:t>
            </a:r>
            <a:endParaRPr lang="zh-CN" altLang="en-US" sz="2400"/>
          </a:p>
          <a:p>
            <a:pPr>
              <a:lnSpc>
                <a:spcPct val="120000"/>
              </a:lnSpc>
              <a:spcBef>
                <a:spcPts val="600"/>
              </a:spcBef>
              <a:spcAft>
                <a:spcPts val="600"/>
              </a:spcAft>
              <a:buSzPct val="90000"/>
              <a:buFont typeface="Wingdings" panose="05000000000000000000" charset="0"/>
              <a:buChar char="§"/>
            </a:pPr>
            <a:r>
              <a:rPr lang="zh-CN" altLang="en-US" sz="2400"/>
              <a:t>打开浏览器并输入刚才配置的网址，浏览创建的网站。在网页中的文本框内输入内容以后，单击右侧的按钮，可以弹出网页信息提示输入的内容。</a:t>
            </a:r>
            <a:endParaRPr lang="zh-CN" altLang="en-US" sz="2400"/>
          </a:p>
        </p:txBody>
      </p:sp>
      <p:pic>
        <p:nvPicPr>
          <p:cNvPr id="98307" name="图片 138" descr="V}`}BNNZMR%IZ([MW9M7H{U"/>
          <p:cNvPicPr>
            <a:picLocks noChangeAspect="1"/>
          </p:cNvPicPr>
          <p:nvPr/>
        </p:nvPicPr>
        <p:blipFill>
          <a:blip r:embed="rId1"/>
          <a:stretch>
            <a:fillRect/>
          </a:stretch>
        </p:blipFill>
        <p:spPr>
          <a:xfrm>
            <a:off x="4186238" y="4144963"/>
            <a:ext cx="3182937" cy="1817687"/>
          </a:xfrm>
          <a:prstGeom prst="rect">
            <a:avLst/>
          </a:prstGeom>
          <a:noFill/>
          <a:ln w="9525">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329" name="标题 5120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10.5.2 </a:t>
            </a:r>
            <a:r>
              <a:rPr>
                <a:latin typeface="+mj-lt"/>
                <a:ea typeface="+mj-ea"/>
                <a:cs typeface="+mj-cs"/>
                <a:sym typeface="+mn-ea"/>
              </a:rPr>
              <a:t>使用</a:t>
            </a:r>
            <a:r>
              <a:rPr>
                <a:latin typeface="+mj-lt"/>
                <a:ea typeface="+mj-ea"/>
                <a:cs typeface="+mj-cs"/>
                <a:sym typeface="+mn-ea"/>
              </a:rPr>
              <a:t>web2py</a:t>
            </a:r>
            <a:r>
              <a:rPr>
                <a:latin typeface="+mj-lt"/>
                <a:ea typeface="+mj-ea"/>
                <a:cs typeface="+mj-cs"/>
                <a:sym typeface="+mn-ea"/>
              </a:rPr>
              <a:t>框架开发网站</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99330" name="文本占位符 51202"/>
          <p:cNvSpPr>
            <a:spLocks noGrp="1"/>
          </p:cNvSpPr>
          <p:nvPr>
            <p:ph sz="half" idx="2"/>
          </p:nvPr>
        </p:nvSpPr>
        <p:spPr/>
        <p:txBody>
          <a:bodyPr anchor="t"/>
          <a:p>
            <a:pPr>
              <a:lnSpc>
                <a:spcPct val="130000"/>
              </a:lnSpc>
              <a:spcBef>
                <a:spcPts val="600"/>
              </a:spcBef>
              <a:spcAft>
                <a:spcPts val="600"/>
              </a:spcAft>
              <a:buSzPct val="90000"/>
              <a:buFont typeface="Wingdings" panose="05000000000000000000" charset="0"/>
              <a:buChar char="§"/>
            </a:pPr>
            <a:r>
              <a:rPr lang="en-US" altLang="zh-CN" sz="2400"/>
              <a:t>Zope2</a:t>
            </a:r>
            <a:r>
              <a:rPr lang="zh-CN" altLang="en-US" sz="2400"/>
              <a:t>、</a:t>
            </a:r>
            <a:r>
              <a:rPr lang="en-US" altLang="zh-CN" sz="2400"/>
              <a:t>Web.py</a:t>
            </a:r>
            <a:r>
              <a:rPr lang="zh-CN" altLang="en-US" sz="2400"/>
              <a:t>、</a:t>
            </a:r>
            <a:r>
              <a:rPr lang="en-US" altLang="zh-CN" sz="2400"/>
              <a:t>Pyramid</a:t>
            </a:r>
            <a:r>
              <a:rPr lang="zh-CN" altLang="en-US" sz="2400"/>
              <a:t>、</a:t>
            </a:r>
            <a:r>
              <a:rPr lang="en-US" altLang="zh-CN" sz="2400"/>
              <a:t>CubicWeb</a:t>
            </a:r>
            <a:r>
              <a:rPr lang="zh-CN" altLang="en-US" sz="2400"/>
              <a:t>、</a:t>
            </a:r>
            <a:r>
              <a:rPr lang="en-US" altLang="zh-CN" sz="2400"/>
              <a:t>Django</a:t>
            </a:r>
            <a:r>
              <a:rPr lang="zh-CN" altLang="en-US" sz="2400"/>
              <a:t>和</a:t>
            </a:r>
            <a:r>
              <a:rPr lang="en-US" altLang="zh-CN" sz="2400"/>
              <a:t>web2py</a:t>
            </a:r>
            <a:r>
              <a:rPr lang="zh-CN" altLang="en-US" sz="2400"/>
              <a:t>是目前比较流行的支持</a:t>
            </a:r>
            <a:r>
              <a:rPr lang="en-US" altLang="zh-CN" sz="2400"/>
              <a:t>Python</a:t>
            </a:r>
            <a:r>
              <a:rPr lang="zh-CN" altLang="en-US" sz="2400"/>
              <a:t>的网站开发框架。</a:t>
            </a:r>
            <a:endParaRPr lang="zh-CN" altLang="en-US" sz="2400"/>
          </a:p>
          <a:p>
            <a:pPr>
              <a:lnSpc>
                <a:spcPct val="130000"/>
              </a:lnSpc>
              <a:spcBef>
                <a:spcPts val="600"/>
              </a:spcBef>
              <a:spcAft>
                <a:spcPts val="600"/>
              </a:spcAft>
              <a:buSzPct val="90000"/>
              <a:buFont typeface="Wingdings" panose="05000000000000000000" charset="0"/>
              <a:buChar char="§"/>
            </a:pPr>
            <a:r>
              <a:rPr lang="en-US" altLang="zh-CN" sz="2400"/>
              <a:t>web2py</a:t>
            </a:r>
            <a:r>
              <a:rPr lang="zh-CN" altLang="en-US" sz="2400"/>
              <a:t>框架中集成了用户认证、数据库操作、模板系统、</a:t>
            </a:r>
            <a:r>
              <a:rPr lang="en-US" altLang="zh-CN" sz="2400"/>
              <a:t>Form</a:t>
            </a:r>
            <a:r>
              <a:rPr lang="zh-CN" altLang="en-US" sz="2400"/>
              <a:t>表单等大量功能组件，能够完成开发中的常用功能。开发者通过组合不同的功能组件，再加上自己实现的业务逻辑，就像搭积木一样来快速开发</a:t>
            </a:r>
            <a:r>
              <a:rPr lang="en-US" altLang="zh-CN" sz="2400"/>
              <a:t>web</a:t>
            </a:r>
            <a:r>
              <a:rPr lang="zh-CN" altLang="en-US" sz="2400"/>
              <a:t>应用。</a:t>
            </a:r>
            <a:endParaRPr lang="zh-CN" altLang="en-US" sz="240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3" name="标题 52225"/>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10.5.2</a:t>
            </a:r>
            <a:r>
              <a:rPr>
                <a:latin typeface="+mj-lt"/>
                <a:ea typeface="+mj-ea"/>
                <a:cs typeface="+mj-cs"/>
                <a:sym typeface="+mn-ea"/>
              </a:rPr>
              <a:t> </a:t>
            </a:r>
            <a:r>
              <a:rPr>
                <a:latin typeface="+mj-lt"/>
                <a:ea typeface="+mj-ea"/>
                <a:cs typeface="+mj-cs"/>
                <a:sym typeface="+mn-ea"/>
              </a:rPr>
              <a:t>使用</a:t>
            </a:r>
            <a:r>
              <a:rPr>
                <a:latin typeface="+mj-lt"/>
                <a:ea typeface="+mj-ea"/>
                <a:cs typeface="+mj-cs"/>
                <a:sym typeface="+mn-ea"/>
              </a:rPr>
              <a:t>web2py</a:t>
            </a:r>
            <a:r>
              <a:rPr>
                <a:latin typeface="+mj-lt"/>
                <a:ea typeface="+mj-ea"/>
                <a:cs typeface="+mj-cs"/>
                <a:sym typeface="+mn-ea"/>
              </a:rPr>
              <a:t>框架开发网站</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69634" name="文本占位符 52226"/>
          <p:cNvSpPr>
            <a:spLocks noGrp="1"/>
          </p:cNvSpPr>
          <p:nvPr>
            <p:ph sz="half" idx="2"/>
          </p:nvPr>
        </p:nvSpPr>
        <p:spPr/>
        <p:txBody>
          <a:bodyPr anchor="t"/>
          <a:p>
            <a:pPr marL="342900" marR="0" indent="-342900" algn="l" defTabSz="914400" rtl="0" eaLnBrk="1" fontAlgn="base" latinLnBrk="0" hangingPunct="1">
              <a:lnSpc>
                <a:spcPct val="110000"/>
              </a:lnSpc>
              <a:spcBef>
                <a:spcPts val="600"/>
              </a:spcBef>
              <a:spcAft>
                <a:spcPts val="600"/>
              </a:spcAft>
              <a:buClrTx/>
              <a:buSzPct val="90000"/>
              <a:buFont typeface="Wingdings" panose="05000000000000000000" charset="0"/>
              <a:buChar char="§"/>
            </a:pPr>
            <a:r>
              <a:rPr kumimoji="0" lang="en-US" altLang="zh-CN" sz="2400" b="0" i="0" u="none" strike="noStrike" kern="1200" cap="none" spc="0" normalizeH="0" baseline="0" noProof="1">
                <a:solidFill>
                  <a:schemeClr val="tx1"/>
                </a:solidFill>
                <a:latin typeface="+mn-lt"/>
                <a:ea typeface="+mn-ea"/>
                <a:cs typeface="+mn-cs"/>
              </a:rPr>
              <a:t>web2py</a:t>
            </a:r>
            <a:r>
              <a:rPr kumimoji="0" lang="zh-CN" altLang="en-US" sz="2400" b="0" i="0" u="none" strike="noStrike" kern="1200" cap="none" spc="0" normalizeH="0" baseline="0" noProof="1">
                <a:solidFill>
                  <a:schemeClr val="tx1"/>
                </a:solidFill>
                <a:latin typeface="+mn-lt"/>
                <a:ea typeface="宋体" panose="02010600030101010101" pitchFamily="2" charset="-122"/>
                <a:cs typeface="+mn-cs"/>
              </a:rPr>
              <a:t>框架使用</a:t>
            </a:r>
            <a:r>
              <a:rPr kumimoji="0" lang="en-US" altLang="zh-CN" sz="2400" b="0" i="0" u="none" strike="noStrike" kern="1200" cap="none" spc="0" normalizeH="0" baseline="0" noProof="1">
                <a:solidFill>
                  <a:schemeClr val="tx1"/>
                </a:solidFill>
                <a:latin typeface="+mn-lt"/>
                <a:ea typeface="+mn-ea"/>
                <a:cs typeface="+mn-cs"/>
              </a:rPr>
              <a:t>MVC</a:t>
            </a:r>
            <a:r>
              <a:rPr kumimoji="0" lang="zh-CN" altLang="en-US" sz="2400" b="0" i="0" u="none" strike="noStrike" kern="1200" cap="none" spc="0" normalizeH="0" baseline="0" noProof="1">
                <a:solidFill>
                  <a:schemeClr val="tx1"/>
                </a:solidFill>
                <a:latin typeface="+mn-lt"/>
                <a:ea typeface="宋体" panose="02010600030101010101" pitchFamily="2" charset="-122"/>
                <a:cs typeface="+mn-cs"/>
              </a:rPr>
              <a:t>模式实现网站开发，即</a:t>
            </a:r>
            <a:r>
              <a:rPr kumimoji="0" lang="en-US" altLang="zh-CN" sz="2400" b="0" i="0" u="none" strike="noStrike" kern="1200" cap="none" spc="0" normalizeH="0" baseline="0" noProof="1">
                <a:solidFill>
                  <a:schemeClr val="tx1"/>
                </a:solidFill>
                <a:latin typeface="+mn-lt"/>
                <a:ea typeface="+mn-ea"/>
                <a:cs typeface="+mn-cs"/>
              </a:rPr>
              <a:t>Model-View-Controller</a:t>
            </a:r>
            <a:r>
              <a:rPr kumimoji="0" lang="zh-CN" altLang="en-US" sz="2400" b="0" i="0" u="none" strike="noStrike" kern="1200" cap="none" spc="0" normalizeH="0" baseline="0" noProof="1">
                <a:solidFill>
                  <a:schemeClr val="tx1"/>
                </a:solidFill>
                <a:latin typeface="+mn-lt"/>
                <a:ea typeface="宋体" panose="02010600030101010101" pitchFamily="2" charset="-122"/>
                <a:cs typeface="+mn-cs"/>
              </a:rPr>
              <a:t>模式。</a:t>
            </a:r>
            <a:endParaRPr kumimoji="0" lang="zh-CN" altLang="en-US" sz="2400" b="0" i="0" u="none" strike="noStrike" kern="1200" cap="none" spc="0" normalizeH="0" baseline="0" noProof="1">
              <a:solidFill>
                <a:schemeClr val="tx1"/>
              </a:solidFill>
              <a:latin typeface="+mn-lt"/>
              <a:ea typeface="宋体" panose="02010600030101010101" pitchFamily="2" charset="-122"/>
              <a:cs typeface="+mn-cs"/>
            </a:endParaRPr>
          </a:p>
          <a:p>
            <a:pPr marL="666750" marR="0" indent="-342265" algn="l" defTabSz="914400" rtl="0" eaLnBrk="1" fontAlgn="base" latinLnBrk="0" hangingPunct="1">
              <a:lnSpc>
                <a:spcPct val="110000"/>
              </a:lnSpc>
              <a:spcBef>
                <a:spcPts val="600"/>
              </a:spcBef>
              <a:spcAft>
                <a:spcPts val="600"/>
              </a:spcAft>
              <a:buClrTx/>
              <a:buSzPct val="90000"/>
              <a:buFont typeface="Wingdings" panose="05000000000000000000" charset="0"/>
              <a:buChar char="ü"/>
            </a:pPr>
            <a:r>
              <a:rPr kumimoji="0" lang="en-US" altLang="zh-CN" sz="1800" b="0" i="0" u="none" strike="noStrike" kern="1200" cap="none" spc="0" normalizeH="0" baseline="0" noProof="1">
                <a:solidFill>
                  <a:schemeClr val="tx1"/>
                </a:solidFill>
                <a:latin typeface="+mn-lt"/>
                <a:ea typeface="+mn-ea"/>
                <a:cs typeface="+mn-cs"/>
              </a:rPr>
              <a:t>M</a:t>
            </a:r>
            <a:r>
              <a:rPr kumimoji="0" lang="zh-CN" altLang="en-US" sz="1800" b="0" i="0" u="none" strike="noStrike" kern="1200" cap="none" spc="0" normalizeH="0" baseline="0" noProof="1">
                <a:solidFill>
                  <a:schemeClr val="tx1"/>
                </a:solidFill>
                <a:latin typeface="+mn-lt"/>
                <a:ea typeface="宋体" panose="02010600030101010101" pitchFamily="2" charset="-122"/>
                <a:cs typeface="+mn-cs"/>
              </a:rPr>
              <a:t>指模型，即存储在数据库中的待处理数据，</a:t>
            </a:r>
            <a:endParaRPr kumimoji="0" lang="zh-CN" altLang="en-US" sz="1800" b="0" i="0" u="none" strike="noStrike" kern="1200" cap="none" spc="0" normalizeH="0" baseline="0" noProof="1">
              <a:solidFill>
                <a:schemeClr val="tx1"/>
              </a:solidFill>
              <a:latin typeface="+mn-lt"/>
              <a:ea typeface="宋体" panose="02010600030101010101" pitchFamily="2" charset="-122"/>
              <a:cs typeface="+mn-cs"/>
            </a:endParaRPr>
          </a:p>
          <a:p>
            <a:pPr marL="666750" marR="0" indent="-342265" algn="l" defTabSz="914400" rtl="0" eaLnBrk="1" fontAlgn="base" latinLnBrk="0" hangingPunct="1">
              <a:lnSpc>
                <a:spcPct val="110000"/>
              </a:lnSpc>
              <a:spcBef>
                <a:spcPts val="600"/>
              </a:spcBef>
              <a:spcAft>
                <a:spcPts val="600"/>
              </a:spcAft>
              <a:buClrTx/>
              <a:buSzPct val="90000"/>
              <a:buFont typeface="Wingdings" panose="05000000000000000000" charset="0"/>
              <a:buChar char="ü"/>
            </a:pPr>
            <a:r>
              <a:rPr kumimoji="0" lang="en-US" altLang="zh-CN" sz="1800" b="0" i="0" u="none" strike="noStrike" kern="1200" cap="none" spc="0" normalizeH="0" baseline="0" noProof="1">
                <a:solidFill>
                  <a:schemeClr val="tx1"/>
                </a:solidFill>
                <a:latin typeface="+mn-lt"/>
                <a:ea typeface="+mn-ea"/>
                <a:cs typeface="+mn-cs"/>
              </a:rPr>
              <a:t>V</a:t>
            </a:r>
            <a:r>
              <a:rPr kumimoji="0" lang="zh-CN" altLang="en-US" sz="1800" b="0" i="0" u="none" strike="noStrike" kern="1200" cap="none" spc="0" normalizeH="0" baseline="0" noProof="1">
                <a:solidFill>
                  <a:schemeClr val="tx1"/>
                </a:solidFill>
                <a:latin typeface="+mn-lt"/>
                <a:ea typeface="宋体" panose="02010600030101010101" pitchFamily="2" charset="-122"/>
                <a:cs typeface="+mn-cs"/>
              </a:rPr>
              <a:t>指视图，用来决定数据的显示形式，</a:t>
            </a:r>
            <a:endParaRPr kumimoji="0" lang="zh-CN" altLang="en-US" sz="1800" b="0" i="0" u="none" strike="noStrike" kern="1200" cap="none" spc="0" normalizeH="0" baseline="0" noProof="1">
              <a:solidFill>
                <a:schemeClr val="tx1"/>
              </a:solidFill>
              <a:latin typeface="+mn-lt"/>
              <a:ea typeface="宋体" panose="02010600030101010101" pitchFamily="2" charset="-122"/>
              <a:cs typeface="+mn-cs"/>
            </a:endParaRPr>
          </a:p>
          <a:p>
            <a:pPr marL="666750" marR="0" indent="-342265" algn="l" defTabSz="914400" rtl="0" eaLnBrk="1" fontAlgn="base" latinLnBrk="0" hangingPunct="1">
              <a:lnSpc>
                <a:spcPct val="110000"/>
              </a:lnSpc>
              <a:spcBef>
                <a:spcPts val="600"/>
              </a:spcBef>
              <a:spcAft>
                <a:spcPts val="600"/>
              </a:spcAft>
              <a:buClrTx/>
              <a:buSzPct val="90000"/>
              <a:buFont typeface="Wingdings" panose="05000000000000000000" charset="0"/>
              <a:buChar char="ü"/>
            </a:pPr>
            <a:r>
              <a:rPr kumimoji="0" lang="en-US" altLang="zh-CN" sz="1800" b="0" i="0" u="none" strike="noStrike" kern="1200" cap="none" spc="0" normalizeH="0" baseline="0" noProof="1">
                <a:solidFill>
                  <a:schemeClr val="tx1"/>
                </a:solidFill>
                <a:latin typeface="+mn-lt"/>
                <a:ea typeface="+mn-ea"/>
                <a:cs typeface="+mn-cs"/>
              </a:rPr>
              <a:t>C</a:t>
            </a:r>
            <a:r>
              <a:rPr kumimoji="0" lang="zh-CN" altLang="en-US" sz="1800" b="0" i="0" u="none" strike="noStrike" kern="1200" cap="none" spc="0" normalizeH="0" baseline="0" noProof="1">
                <a:solidFill>
                  <a:schemeClr val="tx1"/>
                </a:solidFill>
                <a:latin typeface="+mn-lt"/>
                <a:ea typeface="宋体" panose="02010600030101010101" pitchFamily="2" charset="-122"/>
                <a:cs typeface="+mn-cs"/>
              </a:rPr>
              <a:t>指控制，即负责处理用户请求、根据特定的业务逻辑对模型中的数据进行修改并将新的结果视图返回给最终用户。</a:t>
            </a:r>
            <a:endParaRPr kumimoji="0" lang="zh-CN" altLang="en-US" sz="1800" b="0" i="0" u="none" strike="noStrike" kern="1200" cap="none" spc="0" normalizeH="0" baseline="0" noProof="1">
              <a:solidFill>
                <a:schemeClr val="tx1"/>
              </a:solidFill>
              <a:latin typeface="+mn-lt"/>
              <a:ea typeface="宋体" panose="02010600030101010101" pitchFamily="2" charset="-122"/>
              <a:cs typeface="+mn-cs"/>
            </a:endParaRPr>
          </a:p>
          <a:p>
            <a:pPr marL="342900" marR="0" indent="-342900" algn="l" defTabSz="914400" rtl="0" eaLnBrk="1" fontAlgn="base" latinLnBrk="0" hangingPunct="1">
              <a:lnSpc>
                <a:spcPct val="110000"/>
              </a:lnSpc>
              <a:spcBef>
                <a:spcPts val="600"/>
              </a:spcBef>
              <a:spcAft>
                <a:spcPts val="600"/>
              </a:spcAft>
              <a:buClrTx/>
              <a:buSzPct val="90000"/>
              <a:buFont typeface="Wingdings" panose="05000000000000000000" charset="0"/>
              <a:buChar char="§"/>
            </a:pPr>
            <a:r>
              <a:rPr kumimoji="0" lang="zh-CN" altLang="en-US" sz="2400" b="0" i="0" u="none" strike="noStrike" kern="1200" cap="none" spc="0" normalizeH="0" baseline="0" noProof="1">
                <a:solidFill>
                  <a:schemeClr val="tx1"/>
                </a:solidFill>
                <a:latin typeface="+mn-lt"/>
                <a:ea typeface="宋体" panose="02010600030101010101" pitchFamily="2" charset="-122"/>
                <a:cs typeface="+mn-cs"/>
              </a:rPr>
              <a:t>使用</a:t>
            </a:r>
            <a:r>
              <a:rPr kumimoji="0" lang="en-US" altLang="zh-CN" sz="2400" b="0" i="0" u="none" strike="noStrike" kern="1200" cap="none" spc="0" normalizeH="0" baseline="0" noProof="1">
                <a:solidFill>
                  <a:schemeClr val="tx1"/>
                </a:solidFill>
                <a:latin typeface="+mn-lt"/>
                <a:ea typeface="+mn-ea"/>
                <a:cs typeface="+mn-cs"/>
              </a:rPr>
              <a:t>web2py</a:t>
            </a:r>
            <a:r>
              <a:rPr kumimoji="0" lang="zh-CN" altLang="en-US" sz="2400" b="0" i="0" u="none" strike="noStrike" kern="1200" cap="none" spc="0" normalizeH="0" baseline="0" noProof="1">
                <a:solidFill>
                  <a:schemeClr val="tx1"/>
                </a:solidFill>
                <a:latin typeface="+mn-lt"/>
                <a:ea typeface="宋体" panose="02010600030101010101" pitchFamily="2" charset="-122"/>
                <a:cs typeface="+mn-cs"/>
              </a:rPr>
              <a:t>框架开发</a:t>
            </a:r>
            <a:r>
              <a:rPr kumimoji="0" lang="en-US" altLang="zh-CN" sz="2400" b="0" i="0" u="none" strike="noStrike" kern="1200" cap="none" spc="0" normalizeH="0" baseline="0" noProof="1">
                <a:solidFill>
                  <a:schemeClr val="tx1"/>
                </a:solidFill>
                <a:latin typeface="+mn-lt"/>
                <a:ea typeface="+mn-ea"/>
                <a:cs typeface="+mn-cs"/>
              </a:rPr>
              <a:t>web</a:t>
            </a:r>
            <a:r>
              <a:rPr kumimoji="0" lang="zh-CN" altLang="en-US" sz="2400" b="0" i="0" u="none" strike="noStrike" kern="1200" cap="none" spc="0" normalizeH="0" baseline="0" noProof="1">
                <a:solidFill>
                  <a:schemeClr val="tx1"/>
                </a:solidFill>
                <a:latin typeface="+mn-lt"/>
                <a:ea typeface="宋体" panose="02010600030101010101" pitchFamily="2" charset="-122"/>
                <a:cs typeface="+mn-cs"/>
              </a:rPr>
              <a:t>应用的流程为：首先定义模型，然后编写控制逻辑，最后实现视图，将数据以特定的形式展示给最终用户。</a:t>
            </a:r>
            <a:endParaRPr kumimoji="0" lang="zh-CN" altLang="en-US" sz="2400" b="0" i="0" u="none" strike="noStrike" kern="1200" cap="none" spc="0" normalizeH="0" baseline="0" noProof="1">
              <a:solidFill>
                <a:schemeClr val="tx1"/>
              </a:solidFill>
              <a:latin typeface="+mn-lt"/>
              <a:ea typeface="宋体" panose="02010600030101010101" pitchFamily="2" charset="-122"/>
              <a:cs typeface="+mn-cs"/>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7" name="文本占位符 53250"/>
          <p:cNvSpPr>
            <a:spLocks noGrp="1"/>
          </p:cNvSpPr>
          <p:nvPr>
            <p:ph sz="half" idx="2"/>
          </p:nvPr>
        </p:nvSpPr>
        <p:spPr/>
        <p:txBody>
          <a:bodyPr anchor="t"/>
          <a:p>
            <a:pPr>
              <a:lnSpc>
                <a:spcPct val="130000"/>
              </a:lnSpc>
              <a:spcBef>
                <a:spcPct val="0"/>
              </a:spcBef>
              <a:buSzPct val="90000"/>
              <a:buFont typeface="Wingdings" panose="05000000000000000000" charset="0"/>
              <a:buChar char="§"/>
            </a:pPr>
            <a:r>
              <a:rPr lang="zh-CN" altLang="en-US" sz="2400" dirty="0"/>
              <a:t>登录web2py框架官方主页（http://web2py.com）下载适合您的压缩包，解压缩后找到并执行web2py.exe文件，会看到一个黑色的命令提示符窗口和web2py框架的主窗口，选择服务器IP地址、设置服务器端口号和密码之后，单击“start server”即可启动web2py框架并打开web2py的欢迎界面，单击页面右侧的“Administrative Interface”进入管理员页面。</a:t>
            </a:r>
            <a:endParaRPr lang="zh-CN" altLang="en-US" sz="2400" dirty="0"/>
          </a:p>
        </p:txBody>
      </p:sp>
      <p:sp>
        <p:nvSpPr>
          <p:cNvPr id="2" name="文本占位符 1"/>
          <p:cNvSpPr>
            <a:spLocks noGrp="1"/>
          </p:cNvSpPr>
          <p:nvPr>
            <p:ph type="body" idx="1"/>
          </p:nvPr>
        </p:nvSpPr>
        <p:spPr/>
        <p:txBody>
          <a:bodyPr/>
          <a:p>
            <a:endParaRPr lang="zh-CN" altLang="en-US"/>
          </a:p>
        </p:txBody>
      </p:sp>
      <p:sp>
        <p:nvSpPr>
          <p:cNvPr id="101378" name="标题 52225"/>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10.5.2</a:t>
            </a:r>
            <a:r>
              <a:rPr>
                <a:latin typeface="+mj-lt"/>
                <a:ea typeface="+mj-ea"/>
                <a:cs typeface="+mj-cs"/>
                <a:sym typeface="+mn-ea"/>
              </a:rPr>
              <a:t> </a:t>
            </a:r>
            <a:r>
              <a:rPr>
                <a:latin typeface="+mj-lt"/>
                <a:ea typeface="+mj-ea"/>
                <a:cs typeface="+mj-cs"/>
                <a:sym typeface="+mn-ea"/>
              </a:rPr>
              <a:t>使用</a:t>
            </a:r>
            <a:r>
              <a:rPr>
                <a:latin typeface="+mj-lt"/>
                <a:ea typeface="+mj-ea"/>
                <a:cs typeface="+mj-cs"/>
                <a:sym typeface="+mn-ea"/>
              </a:rPr>
              <a:t>web2py</a:t>
            </a:r>
            <a:r>
              <a:rPr>
                <a:latin typeface="+mj-lt"/>
                <a:ea typeface="+mj-ea"/>
                <a:cs typeface="+mj-cs"/>
                <a:sym typeface="+mn-ea"/>
              </a:rPr>
              <a:t>框架开发网站</a:t>
            </a:r>
            <a:endParaRPr>
              <a:latin typeface="+mj-lt"/>
              <a:ea typeface="+mj-ea"/>
              <a:cs typeface="+mj-cs"/>
              <a:sym typeface="+mn-ea"/>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401" name="Picture 30" descr="FX}`1W1X5T%~YFF[E2]LH8K"/>
          <p:cNvPicPr>
            <a:picLocks noChangeAspect="1"/>
          </p:cNvPicPr>
          <p:nvPr/>
        </p:nvPicPr>
        <p:blipFill>
          <a:blip r:embed="rId1"/>
          <a:stretch>
            <a:fillRect/>
          </a:stretch>
        </p:blipFill>
        <p:spPr>
          <a:xfrm>
            <a:off x="3092450" y="1825625"/>
            <a:ext cx="4938713" cy="4684713"/>
          </a:xfrm>
          <a:prstGeom prst="rect">
            <a:avLst/>
          </a:prstGeom>
          <a:noFill/>
          <a:ln w="9525">
            <a:noFill/>
          </a:ln>
        </p:spPr>
      </p:pic>
      <p:sp>
        <p:nvSpPr>
          <p:cNvPr id="3" name="文本占位符 2"/>
          <p:cNvSpPr>
            <a:spLocks noGrp="1"/>
          </p:cNvSpPr>
          <p:nvPr>
            <p:ph type="body" idx="1"/>
          </p:nvPr>
        </p:nvSpPr>
        <p:spPr/>
        <p:txBody>
          <a:bodyPr/>
          <a:p>
            <a:endParaRPr lang="zh-CN" altLang="en-US"/>
          </a:p>
        </p:txBody>
      </p:sp>
      <p:sp>
        <p:nvSpPr>
          <p:cNvPr id="4" name="内容占位符 3"/>
          <p:cNvSpPr>
            <a:spLocks noGrp="1"/>
          </p:cNvSpPr>
          <p:nvPr>
            <p:ph sz="half" idx="2"/>
          </p:nvPr>
        </p:nvSpPr>
        <p:spPr/>
        <p:txBody>
          <a:bodyPr/>
          <a:p>
            <a:endParaRPr lang="zh-CN" altLang="en-US"/>
          </a:p>
        </p:txBody>
      </p:sp>
      <p:sp>
        <p:nvSpPr>
          <p:cNvPr id="102402" name="标题 52225"/>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10.5.2</a:t>
            </a:r>
            <a:r>
              <a:rPr>
                <a:latin typeface="+mj-lt"/>
                <a:ea typeface="+mj-ea"/>
                <a:cs typeface="+mj-cs"/>
                <a:sym typeface="+mn-ea"/>
              </a:rPr>
              <a:t> </a:t>
            </a:r>
            <a:r>
              <a:rPr>
                <a:latin typeface="+mj-lt"/>
                <a:ea typeface="+mj-ea"/>
                <a:cs typeface="+mj-cs"/>
                <a:sym typeface="+mn-ea"/>
              </a:rPr>
              <a:t>使用</a:t>
            </a:r>
            <a:r>
              <a:rPr>
                <a:latin typeface="+mj-lt"/>
                <a:ea typeface="+mj-ea"/>
                <a:cs typeface="+mj-cs"/>
                <a:sym typeface="+mn-ea"/>
              </a:rPr>
              <a:t>web2py</a:t>
            </a:r>
            <a:r>
              <a:rPr>
                <a:latin typeface="+mj-lt"/>
                <a:ea typeface="+mj-ea"/>
                <a:cs typeface="+mj-cs"/>
                <a:sym typeface="+mn-ea"/>
              </a:rPr>
              <a:t>框架开发网站</a:t>
            </a:r>
            <a:endParaRPr>
              <a:latin typeface="+mj-lt"/>
              <a:ea typeface="+mj-ea"/>
              <a:cs typeface="+mj-cs"/>
              <a:sym typeface="+mn-ea"/>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3425" name="Picture 31" descr="LCUI[X}BUV@YZCIB[T9J4QS"/>
          <p:cNvPicPr>
            <a:picLocks noChangeAspect="1"/>
          </p:cNvPicPr>
          <p:nvPr/>
        </p:nvPicPr>
        <p:blipFill>
          <a:blip r:embed="rId1"/>
          <a:stretch>
            <a:fillRect/>
          </a:stretch>
        </p:blipFill>
        <p:spPr>
          <a:xfrm>
            <a:off x="2413000" y="1633538"/>
            <a:ext cx="6773863" cy="4376737"/>
          </a:xfrm>
          <a:prstGeom prst="rect">
            <a:avLst/>
          </a:prstGeom>
          <a:noFill/>
          <a:ln w="9525">
            <a:noFill/>
          </a:ln>
        </p:spPr>
      </p:pic>
      <p:sp>
        <p:nvSpPr>
          <p:cNvPr id="3" name="文本占位符 2"/>
          <p:cNvSpPr>
            <a:spLocks noGrp="1"/>
          </p:cNvSpPr>
          <p:nvPr>
            <p:ph type="body" idx="1"/>
          </p:nvPr>
        </p:nvSpPr>
        <p:spPr/>
        <p:txBody>
          <a:bodyPr/>
          <a:p>
            <a:endParaRPr lang="zh-CN" altLang="en-US"/>
          </a:p>
        </p:txBody>
      </p:sp>
      <p:sp>
        <p:nvSpPr>
          <p:cNvPr id="4" name="内容占位符 3"/>
          <p:cNvSpPr>
            <a:spLocks noGrp="1"/>
          </p:cNvSpPr>
          <p:nvPr>
            <p:ph sz="half" idx="2"/>
          </p:nvPr>
        </p:nvSpPr>
        <p:spPr/>
        <p:txBody>
          <a:bodyPr/>
          <a:p>
            <a:endParaRPr lang="zh-CN" altLang="en-US"/>
          </a:p>
        </p:txBody>
      </p:sp>
      <p:sp>
        <p:nvSpPr>
          <p:cNvPr id="103426" name="标题 52225"/>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10.5.2</a:t>
            </a:r>
            <a:r>
              <a:rPr>
                <a:latin typeface="+mj-lt"/>
                <a:ea typeface="+mj-ea"/>
                <a:cs typeface="+mj-cs"/>
                <a:sym typeface="+mn-ea"/>
              </a:rPr>
              <a:t> </a:t>
            </a:r>
            <a:r>
              <a:rPr>
                <a:latin typeface="+mj-lt"/>
                <a:ea typeface="+mj-ea"/>
                <a:cs typeface="+mj-cs"/>
                <a:sym typeface="+mn-ea"/>
              </a:rPr>
              <a:t>使用</a:t>
            </a:r>
            <a:r>
              <a:rPr>
                <a:latin typeface="+mj-lt"/>
                <a:ea typeface="+mj-ea"/>
                <a:cs typeface="+mj-cs"/>
                <a:sym typeface="+mn-ea"/>
              </a:rPr>
              <a:t>web2py</a:t>
            </a:r>
            <a:r>
              <a:rPr>
                <a:latin typeface="+mj-lt"/>
                <a:ea typeface="+mj-ea"/>
                <a:cs typeface="+mj-cs"/>
                <a:sym typeface="+mn-ea"/>
              </a:rPr>
              <a:t>框架开发网站</a:t>
            </a:r>
            <a:endParaRPr>
              <a:latin typeface="+mj-lt"/>
              <a:ea typeface="+mj-ea"/>
              <a:cs typeface="+mj-cs"/>
              <a:sym typeface="+mn-ea"/>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49" name="文本占位符 56322"/>
          <p:cNvSpPr>
            <a:spLocks noGrp="1"/>
          </p:cNvSpPr>
          <p:nvPr>
            <p:ph sz="half" idx="2"/>
          </p:nvPr>
        </p:nvSpPr>
        <p:spPr/>
        <p:txBody>
          <a:bodyPr anchor="t"/>
          <a:p>
            <a:pPr>
              <a:lnSpc>
                <a:spcPct val="150000"/>
              </a:lnSpc>
              <a:spcBef>
                <a:spcPct val="0"/>
              </a:spcBef>
              <a:buSzPct val="90000"/>
              <a:buFont typeface="Wingdings" panose="05000000000000000000" charset="0"/>
              <a:buChar char="§"/>
            </a:pPr>
            <a:r>
              <a:rPr lang="zh-CN" altLang="en-US" sz="2400"/>
              <a:t>在</a:t>
            </a:r>
            <a:r>
              <a:rPr lang="en-US" altLang="zh-CN" sz="2400"/>
              <a:t>web2py</a:t>
            </a:r>
            <a:r>
              <a:rPr lang="zh-CN" altLang="en-US" sz="2400"/>
              <a:t>中每一个网站都是一个应用或者</a:t>
            </a:r>
            <a:r>
              <a:rPr lang="en-US" altLang="zh-CN" sz="2400"/>
              <a:t>app</a:t>
            </a:r>
            <a:r>
              <a:rPr lang="zh-CN" altLang="en-US" sz="2400"/>
              <a:t>，默认有</a:t>
            </a:r>
            <a:r>
              <a:rPr lang="en-US" altLang="zh-CN" sz="2400"/>
              <a:t>admin</a:t>
            </a:r>
            <a:r>
              <a:rPr lang="zh-CN" altLang="en-US" sz="2400"/>
              <a:t>、</a:t>
            </a:r>
            <a:r>
              <a:rPr lang="en-US" altLang="zh-CN" sz="2400"/>
              <a:t>example</a:t>
            </a:r>
            <a:r>
              <a:rPr lang="zh-CN" altLang="en-US" sz="2400"/>
              <a:t>和</a:t>
            </a:r>
            <a:r>
              <a:rPr lang="en-US" altLang="zh-CN" sz="2400"/>
              <a:t>welcome</a:t>
            </a:r>
            <a:r>
              <a:rPr lang="zh-CN" altLang="en-US" sz="2400"/>
              <a:t>等</a:t>
            </a:r>
            <a:r>
              <a:rPr lang="en-US" altLang="zh-CN" sz="2400"/>
              <a:t>3</a:t>
            </a:r>
            <a:r>
              <a:rPr lang="zh-CN" altLang="en-US" sz="2400"/>
              <a:t>个应用。如果需要创建自己的应用，可以在页面右侧输入要创建的应用名称然后单击“</a:t>
            </a:r>
            <a:r>
              <a:rPr lang="en-US" altLang="zh-CN" sz="2400"/>
              <a:t>create”</a:t>
            </a:r>
            <a:r>
              <a:rPr lang="zh-CN" altLang="en-US" sz="2400"/>
              <a:t>按钮，然后即可自动跳转到相应应用的设计与开发界面。</a:t>
            </a:r>
            <a:endParaRPr lang="zh-CN" altLang="en-US" sz="2400"/>
          </a:p>
        </p:txBody>
      </p:sp>
      <p:sp>
        <p:nvSpPr>
          <p:cNvPr id="2" name="文本占位符 1"/>
          <p:cNvSpPr>
            <a:spLocks noGrp="1"/>
          </p:cNvSpPr>
          <p:nvPr>
            <p:ph type="body" idx="1"/>
          </p:nvPr>
        </p:nvSpPr>
        <p:spPr/>
        <p:txBody>
          <a:bodyPr/>
          <a:p>
            <a:endParaRPr lang="zh-CN" altLang="en-US"/>
          </a:p>
        </p:txBody>
      </p:sp>
      <p:sp>
        <p:nvSpPr>
          <p:cNvPr id="104450" name="标题 52225"/>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10.5.2</a:t>
            </a:r>
            <a:r>
              <a:rPr>
                <a:latin typeface="+mj-lt"/>
                <a:ea typeface="+mj-ea"/>
                <a:cs typeface="+mj-cs"/>
                <a:sym typeface="+mn-ea"/>
              </a:rPr>
              <a:t> </a:t>
            </a:r>
            <a:r>
              <a:rPr>
                <a:latin typeface="+mj-lt"/>
                <a:ea typeface="+mj-ea"/>
                <a:cs typeface="+mj-cs"/>
                <a:sym typeface="+mn-ea"/>
              </a:rPr>
              <a:t>使用</a:t>
            </a:r>
            <a:r>
              <a:rPr>
                <a:latin typeface="+mj-lt"/>
                <a:ea typeface="+mj-ea"/>
                <a:cs typeface="+mj-cs"/>
                <a:sym typeface="+mn-ea"/>
              </a:rPr>
              <a:t>web2py</a:t>
            </a:r>
            <a:r>
              <a:rPr>
                <a:latin typeface="+mj-lt"/>
                <a:ea typeface="+mj-ea"/>
                <a:cs typeface="+mj-cs"/>
                <a:sym typeface="+mn-ea"/>
              </a:rPr>
              <a:t>框架开发网站</a:t>
            </a:r>
            <a:endParaRPr>
              <a:latin typeface="+mj-lt"/>
              <a:ea typeface="+mj-ea"/>
              <a:cs typeface="+mj-cs"/>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标题 21505"/>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10.1 计算机网络基础知识</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27650" name="文本占位符 21506"/>
          <p:cNvSpPr>
            <a:spLocks noGrp="1"/>
          </p:cNvSpPr>
          <p:nvPr>
            <p:ph sz="half" idx="2"/>
          </p:nvPr>
        </p:nvSpPr>
        <p:spPr/>
        <p:txBody>
          <a:bodyPr anchor="t"/>
          <a:p>
            <a:pPr>
              <a:spcBef>
                <a:spcPts val="1200"/>
              </a:spcBef>
              <a:spcAft>
                <a:spcPts val="600"/>
              </a:spcAft>
              <a:buSzPct val="90000"/>
              <a:buFont typeface="Wingdings" panose="05000000000000000000" charset="0"/>
              <a:buChar char="§"/>
            </a:pPr>
            <a:r>
              <a:rPr lang="zh-CN" altLang="en-US" sz="2400" b="1" dirty="0"/>
              <a:t>3、应用层协议</a:t>
            </a:r>
            <a:endParaRPr lang="zh-CN" altLang="en-US" sz="2400" b="1" dirty="0"/>
          </a:p>
          <a:p>
            <a:pPr>
              <a:spcBef>
                <a:spcPts val="1200"/>
              </a:spcBef>
              <a:spcAft>
                <a:spcPts val="600"/>
              </a:spcAft>
              <a:buSzPct val="90000"/>
              <a:buFont typeface="Wingdings" panose="05000000000000000000" charset="0"/>
              <a:buChar char="§"/>
            </a:pPr>
            <a:r>
              <a:rPr lang="zh-CN" altLang="en-US" sz="2400" dirty="0"/>
              <a:t>应用层协议直接与最终用户进行交互，定义了运行在不同终端系统上的应用程序进程如何互相传递报文。下面简单列出几种常见的应用层协议。</a:t>
            </a:r>
            <a:endParaRPr lang="zh-CN" altLang="en-US" sz="2400" dirty="0"/>
          </a:p>
          <a:p>
            <a:pPr>
              <a:spcBef>
                <a:spcPts val="1200"/>
              </a:spcBef>
              <a:spcAft>
                <a:spcPts val="600"/>
              </a:spcAft>
              <a:buSzPct val="90000"/>
              <a:buFont typeface="Wingdings" panose="05000000000000000000" charset="0"/>
              <a:buChar char="§"/>
            </a:pPr>
            <a:r>
              <a:rPr lang="zh-CN" altLang="en-US" sz="2400" dirty="0"/>
              <a:t>（1）DNS。域名服务器，用来实现域名与IP地址的转换。</a:t>
            </a:r>
            <a:endParaRPr lang="zh-CN" altLang="en-US" sz="2400" dirty="0"/>
          </a:p>
          <a:p>
            <a:pPr>
              <a:spcBef>
                <a:spcPts val="1200"/>
              </a:spcBef>
              <a:spcAft>
                <a:spcPts val="600"/>
              </a:spcAft>
              <a:buSzPct val="90000"/>
              <a:buFont typeface="Wingdings" panose="05000000000000000000" charset="0"/>
              <a:buChar char="§"/>
            </a:pPr>
            <a:r>
              <a:rPr lang="zh-CN" altLang="en-US" sz="2400" dirty="0"/>
              <a:t>（2）FTP。文件传输协议，可以通过网络在不同平台之间实现文件的传输。</a:t>
            </a:r>
            <a:endParaRPr lang="zh-CN" altLang="en-US" sz="2400" dirty="0"/>
          </a:p>
          <a:p>
            <a:pPr>
              <a:spcBef>
                <a:spcPts val="1200"/>
              </a:spcBef>
              <a:spcAft>
                <a:spcPts val="600"/>
              </a:spcAft>
              <a:buSzPct val="90000"/>
              <a:buFont typeface="Wingdings" panose="05000000000000000000" charset="0"/>
              <a:buChar char="§"/>
            </a:pPr>
            <a:r>
              <a:rPr lang="zh-CN" altLang="en-US" sz="2400" dirty="0"/>
              <a:t>（3）HTTP。超文本传输协议。</a:t>
            </a:r>
            <a:endParaRPr lang="zh-CN" altLang="en-US" sz="2400" dirty="0"/>
          </a:p>
          <a:p>
            <a:pPr>
              <a:spcBef>
                <a:spcPts val="1200"/>
              </a:spcBef>
              <a:spcAft>
                <a:spcPts val="600"/>
              </a:spcAft>
              <a:buSzPct val="90000"/>
              <a:buFont typeface="Wingdings" panose="05000000000000000000" charset="0"/>
              <a:buChar char="§"/>
            </a:pPr>
            <a:r>
              <a:rPr lang="zh-CN" altLang="en-US" sz="2400" dirty="0"/>
              <a:t>（4）SMTP。简单邮件传输协议。</a:t>
            </a:r>
            <a:endParaRPr lang="zh-CN" altLang="en-US" sz="2400" dirty="0"/>
          </a:p>
          <a:p>
            <a:pPr>
              <a:spcBef>
                <a:spcPts val="1200"/>
              </a:spcBef>
              <a:spcAft>
                <a:spcPts val="600"/>
              </a:spcAft>
              <a:buSzPct val="90000"/>
              <a:buFont typeface="Wingdings" panose="05000000000000000000" charset="0"/>
              <a:buChar char="§"/>
            </a:pPr>
            <a:r>
              <a:rPr lang="zh-CN" altLang="en-US" sz="2400" dirty="0"/>
              <a:t>（5）TELNET。远程登录协议。</a:t>
            </a:r>
            <a:endParaRPr lang="zh-CN" altLang="en-US" sz="2400"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3" name="文本占位符 57346"/>
          <p:cNvSpPr>
            <a:spLocks noGrp="1"/>
          </p:cNvSpPr>
          <p:nvPr>
            <p:ph sz="half" idx="2"/>
          </p:nvPr>
        </p:nvSpPr>
        <p:spPr/>
        <p:txBody>
          <a:bodyPr anchor="t"/>
          <a:p>
            <a:pPr>
              <a:lnSpc>
                <a:spcPct val="120000"/>
              </a:lnSpc>
              <a:spcBef>
                <a:spcPts val="1200"/>
              </a:spcBef>
              <a:buSzPct val="90000"/>
              <a:buFont typeface="Wingdings" panose="05000000000000000000" charset="0"/>
              <a:buChar char="§"/>
            </a:pPr>
            <a:r>
              <a:rPr lang="zh-CN" altLang="en-US" sz="2400"/>
              <a:t>例：要求网站运行后接收用户输入的整数，单击按钮以后判断该整数是否为素数，并给出结果。</a:t>
            </a:r>
            <a:endParaRPr lang="zh-CN" altLang="en-US" sz="2400"/>
          </a:p>
          <a:p>
            <a:pPr>
              <a:lnSpc>
                <a:spcPct val="120000"/>
              </a:lnSpc>
              <a:spcBef>
                <a:spcPts val="1200"/>
              </a:spcBef>
              <a:buSzPct val="90000"/>
              <a:buFont typeface="Wingdings" panose="05000000000000000000" charset="0"/>
              <a:buChar char="ü"/>
            </a:pPr>
            <a:r>
              <a:rPr lang="zh-CN" altLang="en-US" sz="2000"/>
              <a:t>首先在</a:t>
            </a:r>
            <a:r>
              <a:rPr lang="en-US" altLang="zh-CN" sz="2000"/>
              <a:t>web2py</a:t>
            </a:r>
            <a:r>
              <a:rPr lang="zh-CN" altLang="en-US" sz="2000"/>
              <a:t>管理员界面中右侧文本框中输入“</a:t>
            </a:r>
            <a:r>
              <a:rPr lang="en-US" altLang="zh-CN" sz="2000"/>
              <a:t>IsPrime”</a:t>
            </a:r>
            <a:r>
              <a:rPr lang="zh-CN" altLang="en-US" sz="2000"/>
              <a:t>，然后单击“</a:t>
            </a:r>
            <a:r>
              <a:rPr lang="en-US" altLang="zh-CN" sz="2000"/>
              <a:t>create”</a:t>
            </a:r>
            <a:r>
              <a:rPr lang="zh-CN" altLang="en-US" sz="2000"/>
              <a:t>按钮，进入“</a:t>
            </a:r>
            <a:r>
              <a:rPr lang="en-US" altLang="zh-CN" sz="2000"/>
              <a:t>IsPrime”</a:t>
            </a:r>
            <a:r>
              <a:rPr lang="zh-CN" altLang="en-US" sz="2000"/>
              <a:t>应用的设计开发界面</a:t>
            </a:r>
            <a:endParaRPr lang="zh-CN" altLang="en-US" sz="2000"/>
          </a:p>
          <a:p>
            <a:pPr>
              <a:lnSpc>
                <a:spcPct val="120000"/>
              </a:lnSpc>
              <a:spcBef>
                <a:spcPts val="1200"/>
              </a:spcBef>
              <a:buSzPct val="90000"/>
              <a:buFont typeface="Wingdings" panose="05000000000000000000" charset="0"/>
              <a:buChar char="ü"/>
            </a:pPr>
            <a:r>
              <a:rPr lang="zh-CN" altLang="en-US" sz="2000"/>
              <a:t>单击控制器一栏下方的“</a:t>
            </a:r>
            <a:r>
              <a:rPr lang="en-US" altLang="zh-CN" sz="2000"/>
              <a:t>create”</a:t>
            </a:r>
            <a:r>
              <a:rPr lang="zh-CN" altLang="en-US" sz="2000"/>
              <a:t>按钮，然后输入“</a:t>
            </a:r>
            <a:r>
              <a:rPr lang="en-US" altLang="zh-CN" sz="2000"/>
              <a:t>IsPrime”</a:t>
            </a:r>
            <a:r>
              <a:rPr lang="zh-CN" altLang="en-US" sz="2000"/>
              <a:t>并再次单击下面的“</a:t>
            </a:r>
            <a:r>
              <a:rPr lang="en-US" altLang="zh-CN" sz="2000"/>
              <a:t>create”</a:t>
            </a:r>
            <a:r>
              <a:rPr lang="zh-CN" altLang="en-US" sz="2000"/>
              <a:t>按钮，即可看到新创建的文件</a:t>
            </a:r>
            <a:r>
              <a:rPr lang="en-US" altLang="zh-CN" sz="2000"/>
              <a:t>IsPrime.py</a:t>
            </a:r>
            <a:endParaRPr lang="en-US" altLang="zh-CN" sz="2400"/>
          </a:p>
        </p:txBody>
      </p:sp>
      <p:sp>
        <p:nvSpPr>
          <p:cNvPr id="2" name="文本占位符 1"/>
          <p:cNvSpPr>
            <a:spLocks noGrp="1"/>
          </p:cNvSpPr>
          <p:nvPr>
            <p:ph type="body" idx="1"/>
          </p:nvPr>
        </p:nvSpPr>
        <p:spPr/>
        <p:txBody>
          <a:bodyPr/>
          <a:p>
            <a:endParaRPr lang="zh-CN" altLang="en-US"/>
          </a:p>
        </p:txBody>
      </p:sp>
      <p:sp>
        <p:nvSpPr>
          <p:cNvPr id="105474" name="标题 52225"/>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10.5.2</a:t>
            </a:r>
            <a:r>
              <a:rPr>
                <a:latin typeface="+mj-lt"/>
                <a:ea typeface="+mj-ea"/>
                <a:cs typeface="+mj-cs"/>
                <a:sym typeface="+mn-ea"/>
              </a:rPr>
              <a:t> </a:t>
            </a:r>
            <a:r>
              <a:rPr>
                <a:latin typeface="+mj-lt"/>
                <a:ea typeface="+mj-ea"/>
                <a:cs typeface="+mj-cs"/>
                <a:sym typeface="+mn-ea"/>
              </a:rPr>
              <a:t>使用</a:t>
            </a:r>
            <a:r>
              <a:rPr>
                <a:latin typeface="+mj-lt"/>
                <a:ea typeface="+mj-ea"/>
                <a:cs typeface="+mj-cs"/>
                <a:sym typeface="+mn-ea"/>
              </a:rPr>
              <a:t>web2py</a:t>
            </a:r>
            <a:r>
              <a:rPr>
                <a:latin typeface="+mj-lt"/>
                <a:ea typeface="+mj-ea"/>
                <a:cs typeface="+mj-cs"/>
                <a:sym typeface="+mn-ea"/>
              </a:rPr>
              <a:t>框架开发网站</a:t>
            </a:r>
            <a:endParaRPr>
              <a:latin typeface="+mj-lt"/>
              <a:ea typeface="+mj-ea"/>
              <a:cs typeface="+mj-cs"/>
              <a:sym typeface="+mn-ea"/>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71" name="文本占位符 58370"/>
          <p:cNvSpPr>
            <a:spLocks noGrp="1"/>
          </p:cNvSpPr>
          <p:nvPr>
            <p:ph sz="half" idx="2"/>
          </p:nvPr>
        </p:nvSpPr>
        <p:spPr/>
        <p:txBody>
          <a:bodyPr/>
          <a:p>
            <a:pPr marL="342900" marR="0" indent="-342900" algn="l" defTabSz="914400" rtl="0" eaLnBrk="1" fontAlgn="base" latinLnBrk="0" hangingPunct="1">
              <a:lnSpc>
                <a:spcPct val="80000"/>
              </a:lnSpc>
              <a:spcBef>
                <a:spcPct val="20000"/>
              </a:spcBef>
              <a:spcAft>
                <a:spcPct val="0"/>
              </a:spcAft>
              <a:buClrTx/>
              <a:buSzTx/>
              <a:buFont typeface="Wingdings" panose="05000000000000000000" charset="0"/>
              <a:buChar char="§"/>
            </a:pPr>
            <a:r>
              <a:rPr kumimoji="0" lang="zh-CN" altLang="en-US" sz="2400" b="0" i="0" u="none" strike="noStrike" kern="1200" cap="none" spc="0" normalizeH="0" baseline="0" noProof="1">
                <a:solidFill>
                  <a:schemeClr val="tx1"/>
                </a:solidFill>
                <a:effectLst/>
                <a:latin typeface="+mn-lt"/>
                <a:ea typeface="+mn-ea"/>
                <a:cs typeface="+mn-cs"/>
              </a:rPr>
              <a:t>修改</a:t>
            </a:r>
            <a:r>
              <a:rPr kumimoji="0" lang="en-US" altLang="zh-CN" sz="2400" b="0" i="0" u="none" strike="noStrike" kern="1200" cap="none" spc="0" normalizeH="0" baseline="0" noProof="1">
                <a:solidFill>
                  <a:schemeClr val="tx1"/>
                </a:solidFill>
                <a:effectLst/>
                <a:latin typeface="+mn-lt"/>
                <a:ea typeface="+mn-ea"/>
                <a:cs typeface="+mn-cs"/>
              </a:rPr>
              <a:t>IsPrime.py</a:t>
            </a:r>
            <a:r>
              <a:rPr kumimoji="0" lang="zh-CN" altLang="en-US" sz="2400" b="0" i="0" u="none" strike="noStrike" kern="1200" cap="none" spc="0" normalizeH="0" baseline="0" noProof="1">
                <a:solidFill>
                  <a:schemeClr val="tx1"/>
                </a:solidFill>
                <a:effectLst/>
                <a:latin typeface="+mn-lt"/>
                <a:ea typeface="+mn-ea"/>
                <a:cs typeface="+mn-cs"/>
              </a:rPr>
              <a:t>文件内容，编写下面的代码：</a:t>
            </a:r>
            <a:endParaRPr kumimoji="0" lang="zh-CN" altLang="en-US" sz="2400" b="0" i="0" u="none" strike="noStrike" kern="1200" cap="none" spc="0" normalizeH="0" baseline="0" noProof="1">
              <a:solidFill>
                <a:schemeClr val="tx1"/>
              </a:solidFill>
              <a:effectLst/>
              <a:latin typeface="+mn-lt"/>
              <a:ea typeface="+mn-ea"/>
              <a:cs typeface="+mn-cs"/>
            </a:endParaRPr>
          </a:p>
          <a:p>
            <a:pPr marL="1905" marR="0" indent="-344805" algn="l" defTabSz="914400" rtl="0" eaLnBrk="1" fontAlgn="base" latinLnBrk="0" hangingPunct="1">
              <a:lnSpc>
                <a:spcPct val="80000"/>
              </a:lnSpc>
              <a:spcBef>
                <a:spcPct val="20000"/>
              </a:spcBef>
              <a:spcAft>
                <a:spcPct val="0"/>
              </a:spcAft>
              <a:buClrTx/>
              <a:buSzTx/>
              <a:buFontTx/>
              <a:buNone/>
            </a:pPr>
            <a:r>
              <a:rPr kumimoji="0" lang="en-US" altLang="zh-CN" sz="1600" b="0" i="0" u="none" strike="noStrike" kern="1200" cap="none" spc="0" normalizeH="0" baseline="0" noProof="1">
                <a:solidFill>
                  <a:schemeClr val="tx1"/>
                </a:solidFill>
                <a:effectLst/>
                <a:latin typeface="Times New Roman" panose="02020603050405020304" pitchFamily="2" charset="0"/>
                <a:ea typeface="+mn-ea"/>
                <a:cs typeface="+mn-cs"/>
              </a:rPr>
              <a:t># -*- coding: utf-8 -*-</a:t>
            </a:r>
            <a:endParaRPr kumimoji="0" lang="en-US" altLang="zh-CN" sz="1600" b="0" i="0" u="none" strike="noStrike" kern="1200" cap="none" spc="0" normalizeH="0" baseline="0" noProof="1">
              <a:solidFill>
                <a:schemeClr val="tx1"/>
              </a:solidFill>
              <a:effectLst/>
              <a:latin typeface="Times New Roman" panose="02020603050405020304" pitchFamily="2" charset="0"/>
              <a:ea typeface="+mn-ea"/>
              <a:cs typeface="+mn-cs"/>
            </a:endParaRPr>
          </a:p>
          <a:p>
            <a:pPr marL="1905" marR="0" indent="-344805" algn="l" defTabSz="914400" rtl="0" eaLnBrk="1" fontAlgn="base" latinLnBrk="0" hangingPunct="1">
              <a:lnSpc>
                <a:spcPct val="80000"/>
              </a:lnSpc>
              <a:spcBef>
                <a:spcPct val="20000"/>
              </a:spcBef>
              <a:spcAft>
                <a:spcPct val="0"/>
              </a:spcAft>
              <a:buClrTx/>
              <a:buSzTx/>
              <a:buFontTx/>
              <a:buNone/>
            </a:pPr>
            <a:r>
              <a:rPr kumimoji="0" lang="en-US" altLang="zh-CN" sz="1600" b="0" i="0" u="none" strike="noStrike" kern="1200" cap="none" spc="0" normalizeH="0" baseline="0" noProof="1">
                <a:solidFill>
                  <a:schemeClr val="tx1"/>
                </a:solidFill>
                <a:effectLst/>
                <a:latin typeface="Times New Roman" panose="02020603050405020304" pitchFamily="2" charset="0"/>
                <a:ea typeface="+mn-ea"/>
                <a:cs typeface="+mn-cs"/>
              </a:rPr>
              <a:t>def index():</a:t>
            </a:r>
            <a:endParaRPr kumimoji="0" lang="en-US" altLang="zh-CN" sz="1600" b="0" i="0" u="none" strike="noStrike" kern="1200" cap="none" spc="0" normalizeH="0" baseline="0" noProof="1">
              <a:solidFill>
                <a:schemeClr val="tx1"/>
              </a:solidFill>
              <a:effectLst/>
              <a:latin typeface="Times New Roman" panose="02020603050405020304" pitchFamily="2" charset="0"/>
              <a:ea typeface="+mn-ea"/>
              <a:cs typeface="+mn-cs"/>
            </a:endParaRPr>
          </a:p>
          <a:p>
            <a:pPr marL="1905" marR="0" indent="-344805" algn="l" defTabSz="914400" rtl="0" eaLnBrk="1" fontAlgn="base" latinLnBrk="0" hangingPunct="1">
              <a:lnSpc>
                <a:spcPct val="80000"/>
              </a:lnSpc>
              <a:spcBef>
                <a:spcPct val="20000"/>
              </a:spcBef>
              <a:spcAft>
                <a:spcPct val="0"/>
              </a:spcAft>
              <a:buClrTx/>
              <a:buSzTx/>
              <a:buFontTx/>
              <a:buNone/>
            </a:pPr>
            <a:r>
              <a:rPr kumimoji="0" lang="en-US" altLang="zh-CN" sz="1600" b="0" i="0" u="none" strike="noStrike" kern="1200" cap="none" spc="0" normalizeH="0" baseline="0" noProof="1">
                <a:solidFill>
                  <a:schemeClr val="tx1"/>
                </a:solidFill>
                <a:effectLst/>
                <a:latin typeface="Times New Roman" panose="02020603050405020304" pitchFamily="2" charset="0"/>
                <a:ea typeface="+mn-ea"/>
                <a:cs typeface="+mn-cs"/>
              </a:rPr>
              <a:t>    form = FORM(INPUT(_name='number', requires=IS_NOT_EMPTY()),\</a:t>
            </a:r>
            <a:endParaRPr kumimoji="0" lang="en-US" altLang="zh-CN" sz="1600" b="0" i="0" u="none" strike="noStrike" kern="1200" cap="none" spc="0" normalizeH="0" baseline="0" noProof="1">
              <a:solidFill>
                <a:schemeClr val="tx1"/>
              </a:solidFill>
              <a:effectLst/>
              <a:latin typeface="Times New Roman" panose="02020603050405020304" pitchFamily="2" charset="0"/>
              <a:ea typeface="+mn-ea"/>
              <a:cs typeface="+mn-cs"/>
            </a:endParaRPr>
          </a:p>
          <a:p>
            <a:pPr marL="1905" marR="0" indent="-344805" algn="l" defTabSz="914400" rtl="0" eaLnBrk="1" fontAlgn="base" latinLnBrk="0" hangingPunct="1">
              <a:lnSpc>
                <a:spcPct val="80000"/>
              </a:lnSpc>
              <a:spcBef>
                <a:spcPct val="20000"/>
              </a:spcBef>
              <a:spcAft>
                <a:spcPct val="0"/>
              </a:spcAft>
              <a:buClrTx/>
              <a:buSzTx/>
              <a:buFontTx/>
              <a:buNone/>
            </a:pPr>
            <a:r>
              <a:rPr kumimoji="0" lang="en-US" altLang="zh-CN" sz="1600" b="0" i="0" u="none" strike="noStrike" kern="1200" cap="none" spc="0" normalizeH="0" baseline="0" noProof="1">
                <a:solidFill>
                  <a:schemeClr val="tx1"/>
                </a:solidFill>
                <a:effectLst/>
                <a:latin typeface="Times New Roman" panose="02020603050405020304" pitchFamily="2" charset="0"/>
                <a:ea typeface="+mn-ea"/>
                <a:cs typeface="+mn-cs"/>
              </a:rPr>
              <a:t>                INPUT(_type='submit'))</a:t>
            </a:r>
            <a:endParaRPr kumimoji="0" lang="en-US" altLang="zh-CN" sz="1600" b="0" i="0" u="none" strike="noStrike" kern="1200" cap="none" spc="0" normalizeH="0" baseline="0" noProof="1">
              <a:solidFill>
                <a:schemeClr val="tx1"/>
              </a:solidFill>
              <a:effectLst/>
              <a:latin typeface="Times New Roman" panose="02020603050405020304" pitchFamily="2" charset="0"/>
              <a:ea typeface="+mn-ea"/>
              <a:cs typeface="+mn-cs"/>
            </a:endParaRPr>
          </a:p>
          <a:p>
            <a:pPr marL="1905" marR="0" indent="-344805" algn="l" defTabSz="914400" rtl="0" eaLnBrk="1" fontAlgn="base" latinLnBrk="0" hangingPunct="1">
              <a:lnSpc>
                <a:spcPct val="80000"/>
              </a:lnSpc>
              <a:spcBef>
                <a:spcPct val="20000"/>
              </a:spcBef>
              <a:spcAft>
                <a:spcPct val="0"/>
              </a:spcAft>
              <a:buClrTx/>
              <a:buSzTx/>
              <a:buFontTx/>
              <a:buNone/>
            </a:pPr>
            <a:r>
              <a:rPr kumimoji="0" lang="en-US" altLang="zh-CN" sz="1600" b="0" i="0" u="none" strike="noStrike" kern="1200" cap="none" spc="0" normalizeH="0" baseline="0" noProof="1">
                <a:solidFill>
                  <a:schemeClr val="tx1"/>
                </a:solidFill>
                <a:effectLst/>
                <a:latin typeface="Times New Roman" panose="02020603050405020304" pitchFamily="2" charset="0"/>
                <a:ea typeface="+mn-ea"/>
                <a:cs typeface="+mn-cs"/>
              </a:rPr>
              <a:t>    if form.process().accepted:</a:t>
            </a:r>
            <a:endParaRPr kumimoji="0" lang="en-US" altLang="zh-CN" sz="1600" b="0" i="0" u="none" strike="noStrike" kern="1200" cap="none" spc="0" normalizeH="0" baseline="0" noProof="1">
              <a:solidFill>
                <a:schemeClr val="tx1"/>
              </a:solidFill>
              <a:effectLst/>
              <a:latin typeface="Times New Roman" panose="02020603050405020304" pitchFamily="2" charset="0"/>
              <a:ea typeface="+mn-ea"/>
              <a:cs typeface="+mn-cs"/>
            </a:endParaRPr>
          </a:p>
          <a:p>
            <a:pPr marL="1905" marR="0" indent="-344805" algn="l" defTabSz="914400" rtl="0" eaLnBrk="1" fontAlgn="base" latinLnBrk="0" hangingPunct="1">
              <a:lnSpc>
                <a:spcPct val="80000"/>
              </a:lnSpc>
              <a:spcBef>
                <a:spcPct val="20000"/>
              </a:spcBef>
              <a:spcAft>
                <a:spcPct val="0"/>
              </a:spcAft>
              <a:buClrTx/>
              <a:buSzTx/>
              <a:buFontTx/>
              <a:buNone/>
            </a:pPr>
            <a:r>
              <a:rPr kumimoji="0" lang="en-US" altLang="zh-CN" sz="1600" b="0" i="0" u="none" strike="noStrike" kern="1200" cap="none" spc="0" normalizeH="0" baseline="0" noProof="1">
                <a:solidFill>
                  <a:schemeClr val="tx1"/>
                </a:solidFill>
                <a:effectLst/>
                <a:latin typeface="Times New Roman" panose="02020603050405020304" pitchFamily="2" charset="0"/>
                <a:ea typeface="+mn-ea"/>
                <a:cs typeface="+mn-cs"/>
              </a:rPr>
              <a:t>        num = int(form.vars.number)</a:t>
            </a:r>
            <a:endParaRPr kumimoji="0" lang="en-US" altLang="zh-CN" sz="1600" b="0" i="0" u="none" strike="noStrike" kern="1200" cap="none" spc="0" normalizeH="0" baseline="0" noProof="1">
              <a:solidFill>
                <a:schemeClr val="tx1"/>
              </a:solidFill>
              <a:effectLst/>
              <a:latin typeface="Times New Roman" panose="02020603050405020304" pitchFamily="2" charset="0"/>
              <a:ea typeface="+mn-ea"/>
              <a:cs typeface="+mn-cs"/>
            </a:endParaRPr>
          </a:p>
          <a:p>
            <a:pPr marL="1905" marR="0" indent="-344805" algn="l" defTabSz="914400" rtl="0" eaLnBrk="1" fontAlgn="base" latinLnBrk="0" hangingPunct="1">
              <a:lnSpc>
                <a:spcPct val="80000"/>
              </a:lnSpc>
              <a:spcBef>
                <a:spcPct val="20000"/>
              </a:spcBef>
              <a:spcAft>
                <a:spcPct val="0"/>
              </a:spcAft>
              <a:buClrTx/>
              <a:buSzTx/>
              <a:buFontTx/>
              <a:buNone/>
            </a:pPr>
            <a:r>
              <a:rPr kumimoji="0" lang="en-US" altLang="zh-CN" sz="1600" b="0" i="0" u="none" strike="noStrike" kern="1200" cap="none" spc="0" normalizeH="0" baseline="0" noProof="1">
                <a:solidFill>
                  <a:schemeClr val="tx1"/>
                </a:solidFill>
                <a:effectLst/>
                <a:latin typeface="Times New Roman" panose="02020603050405020304" pitchFamily="2" charset="0"/>
                <a:ea typeface="+mn-ea"/>
                <a:cs typeface="+mn-cs"/>
              </a:rPr>
              <a:t>        for i in range(2,num):</a:t>
            </a:r>
            <a:endParaRPr kumimoji="0" lang="en-US" altLang="zh-CN" sz="1600" b="0" i="0" u="none" strike="noStrike" kern="1200" cap="none" spc="0" normalizeH="0" baseline="0" noProof="1">
              <a:solidFill>
                <a:schemeClr val="tx1"/>
              </a:solidFill>
              <a:effectLst/>
              <a:latin typeface="Times New Roman" panose="02020603050405020304" pitchFamily="2" charset="0"/>
              <a:ea typeface="+mn-ea"/>
              <a:cs typeface="+mn-cs"/>
            </a:endParaRPr>
          </a:p>
          <a:p>
            <a:pPr marL="1905" marR="0" indent="-344805" algn="l" defTabSz="914400" rtl="0" eaLnBrk="1" fontAlgn="base" latinLnBrk="0" hangingPunct="1">
              <a:lnSpc>
                <a:spcPct val="80000"/>
              </a:lnSpc>
              <a:spcBef>
                <a:spcPct val="20000"/>
              </a:spcBef>
              <a:spcAft>
                <a:spcPct val="0"/>
              </a:spcAft>
              <a:buClrTx/>
              <a:buSzTx/>
              <a:buFontTx/>
              <a:buNone/>
            </a:pPr>
            <a:r>
              <a:rPr kumimoji="0" lang="en-US" altLang="zh-CN" sz="1600" b="0" i="0" u="none" strike="noStrike" kern="1200" cap="none" spc="0" normalizeH="0" baseline="0" noProof="1">
                <a:solidFill>
                  <a:schemeClr val="tx1"/>
                </a:solidFill>
                <a:effectLst/>
                <a:latin typeface="Times New Roman" panose="02020603050405020304" pitchFamily="2" charset="0"/>
                <a:ea typeface="+mn-ea"/>
                <a:cs typeface="+mn-cs"/>
              </a:rPr>
              <a:t>            if num%i == 0:</a:t>
            </a:r>
            <a:endParaRPr kumimoji="0" lang="en-US" altLang="zh-CN" sz="1600" b="0" i="0" u="none" strike="noStrike" kern="1200" cap="none" spc="0" normalizeH="0" baseline="0" noProof="1">
              <a:solidFill>
                <a:schemeClr val="tx1"/>
              </a:solidFill>
              <a:effectLst/>
              <a:latin typeface="Times New Roman" panose="02020603050405020304" pitchFamily="2" charset="0"/>
              <a:ea typeface="+mn-ea"/>
              <a:cs typeface="+mn-cs"/>
            </a:endParaRPr>
          </a:p>
          <a:p>
            <a:pPr marL="1905" marR="0" indent="-344805" algn="l" defTabSz="914400" rtl="0" eaLnBrk="1" fontAlgn="base" latinLnBrk="0" hangingPunct="1">
              <a:lnSpc>
                <a:spcPct val="80000"/>
              </a:lnSpc>
              <a:spcBef>
                <a:spcPct val="20000"/>
              </a:spcBef>
              <a:spcAft>
                <a:spcPct val="0"/>
              </a:spcAft>
              <a:buClrTx/>
              <a:buSzTx/>
              <a:buFontTx/>
              <a:buNone/>
            </a:pPr>
            <a:r>
              <a:rPr kumimoji="0" lang="en-US" altLang="zh-CN" sz="1600" b="0" i="0" u="none" strike="noStrike" kern="1200" cap="none" spc="0" normalizeH="0" baseline="0" noProof="1">
                <a:solidFill>
                  <a:schemeClr val="tx1"/>
                </a:solidFill>
                <a:effectLst/>
                <a:latin typeface="Times New Roman" panose="02020603050405020304" pitchFamily="2" charset="0"/>
                <a:ea typeface="+mn-ea"/>
                <a:cs typeface="+mn-cs"/>
              </a:rPr>
              <a:t>                session.r = 'No' #</a:t>
            </a:r>
            <a:r>
              <a:rPr kumimoji="0" lang="zh-CN" altLang="en-US" sz="1600" b="0" i="0" u="none" strike="noStrike" kern="1200" cap="none" spc="0" normalizeH="0" baseline="0" noProof="1">
                <a:solidFill>
                  <a:schemeClr val="tx1"/>
                </a:solidFill>
                <a:effectLst/>
                <a:latin typeface="Times New Roman" panose="02020603050405020304" pitchFamily="2" charset="0"/>
                <a:ea typeface="+mn-ea"/>
                <a:cs typeface="+mn-cs"/>
              </a:rPr>
              <a:t>设置会话变量</a:t>
            </a:r>
            <a:endParaRPr kumimoji="0" lang="zh-CN" altLang="en-US" sz="1600" b="0" i="0" u="none" strike="noStrike" kern="1200" cap="none" spc="0" normalizeH="0" baseline="0" noProof="1">
              <a:solidFill>
                <a:schemeClr val="tx1"/>
              </a:solidFill>
              <a:effectLst/>
              <a:latin typeface="Times New Roman" panose="02020603050405020304" pitchFamily="2" charset="0"/>
              <a:ea typeface="+mn-ea"/>
              <a:cs typeface="+mn-cs"/>
            </a:endParaRPr>
          </a:p>
          <a:p>
            <a:pPr marL="1905" marR="0" indent="-344805" algn="l" defTabSz="914400" rtl="0" eaLnBrk="1" fontAlgn="base" latinLnBrk="0" hangingPunct="1">
              <a:lnSpc>
                <a:spcPct val="80000"/>
              </a:lnSpc>
              <a:spcBef>
                <a:spcPct val="20000"/>
              </a:spcBef>
              <a:spcAft>
                <a:spcPct val="0"/>
              </a:spcAft>
              <a:buClrTx/>
              <a:buSzTx/>
              <a:buFontTx/>
              <a:buNone/>
            </a:pPr>
            <a:r>
              <a:rPr kumimoji="0" lang="zh-CN" altLang="en-US" sz="1600" b="0" i="0" u="none" strike="noStrike" kern="1200" cap="none" spc="0" normalizeH="0" baseline="0" noProof="1">
                <a:solidFill>
                  <a:schemeClr val="tx1"/>
                </a:solidFill>
                <a:effectLst/>
                <a:latin typeface="Times New Roman" panose="02020603050405020304" pitchFamily="2" charset="0"/>
                <a:ea typeface="+mn-ea"/>
                <a:cs typeface="+mn-cs"/>
              </a:rPr>
              <a:t>                </a:t>
            </a:r>
            <a:r>
              <a:rPr kumimoji="0" lang="en-US" altLang="zh-CN" sz="1600" b="0" i="0" u="none" strike="noStrike" kern="1200" cap="none" spc="0" normalizeH="0" baseline="0" noProof="1">
                <a:solidFill>
                  <a:schemeClr val="tx1"/>
                </a:solidFill>
                <a:effectLst/>
                <a:latin typeface="Times New Roman" panose="02020603050405020304" pitchFamily="2" charset="0"/>
                <a:ea typeface="+mn-ea"/>
                <a:cs typeface="+mn-cs"/>
              </a:rPr>
              <a:t>redirect(URL('result')) #</a:t>
            </a:r>
            <a:r>
              <a:rPr kumimoji="0" lang="zh-CN" altLang="en-US" sz="1600" b="0" i="0" u="none" strike="noStrike" kern="1200" cap="none" spc="0" normalizeH="0" baseline="0" noProof="1">
                <a:solidFill>
                  <a:schemeClr val="tx1"/>
                </a:solidFill>
                <a:effectLst/>
                <a:latin typeface="Times New Roman" panose="02020603050405020304" pitchFamily="2" charset="0"/>
                <a:ea typeface="+mn-ea"/>
                <a:cs typeface="+mn-cs"/>
              </a:rPr>
              <a:t>重定向至</a:t>
            </a:r>
            <a:r>
              <a:rPr kumimoji="0" lang="en-US" altLang="zh-CN" sz="1600" b="0" i="0" u="none" strike="noStrike" kern="1200" cap="none" spc="0" normalizeH="0" baseline="0" noProof="1">
                <a:solidFill>
                  <a:schemeClr val="tx1"/>
                </a:solidFill>
                <a:effectLst/>
                <a:latin typeface="Times New Roman" panose="02020603050405020304" pitchFamily="2" charset="0"/>
                <a:ea typeface="+mn-ea"/>
                <a:cs typeface="+mn-cs"/>
              </a:rPr>
              <a:t>result.html</a:t>
            </a:r>
            <a:endParaRPr kumimoji="0" lang="en-US" altLang="zh-CN" sz="1600" b="0" i="0" u="none" strike="noStrike" kern="1200" cap="none" spc="0" normalizeH="0" baseline="0" noProof="1">
              <a:solidFill>
                <a:schemeClr val="tx1"/>
              </a:solidFill>
              <a:effectLst/>
              <a:latin typeface="Times New Roman" panose="02020603050405020304" pitchFamily="2" charset="0"/>
              <a:ea typeface="+mn-ea"/>
              <a:cs typeface="+mn-cs"/>
            </a:endParaRPr>
          </a:p>
          <a:p>
            <a:pPr marL="1905" marR="0" indent="-344805" algn="l" defTabSz="914400" rtl="0" eaLnBrk="1" fontAlgn="base" latinLnBrk="0" hangingPunct="1">
              <a:lnSpc>
                <a:spcPct val="80000"/>
              </a:lnSpc>
              <a:spcBef>
                <a:spcPct val="20000"/>
              </a:spcBef>
              <a:spcAft>
                <a:spcPct val="0"/>
              </a:spcAft>
              <a:buClrTx/>
              <a:buSzTx/>
              <a:buFontTx/>
              <a:buNone/>
            </a:pPr>
            <a:r>
              <a:rPr kumimoji="0" lang="en-US" altLang="zh-CN" sz="1600" b="0" i="0" u="none" strike="noStrike" kern="1200" cap="none" spc="0" normalizeH="0" baseline="0" noProof="1">
                <a:solidFill>
                  <a:schemeClr val="tx1"/>
                </a:solidFill>
                <a:effectLst/>
                <a:latin typeface="Times New Roman" panose="02020603050405020304" pitchFamily="2" charset="0"/>
                <a:ea typeface="+mn-ea"/>
                <a:cs typeface="+mn-cs"/>
              </a:rPr>
              <a:t>        else:</a:t>
            </a:r>
            <a:endParaRPr kumimoji="0" lang="en-US" altLang="zh-CN" sz="1600" b="0" i="0" u="none" strike="noStrike" kern="1200" cap="none" spc="0" normalizeH="0" baseline="0" noProof="1">
              <a:solidFill>
                <a:schemeClr val="tx1"/>
              </a:solidFill>
              <a:effectLst/>
              <a:latin typeface="Times New Roman" panose="02020603050405020304" pitchFamily="2" charset="0"/>
              <a:ea typeface="+mn-ea"/>
              <a:cs typeface="+mn-cs"/>
            </a:endParaRPr>
          </a:p>
          <a:p>
            <a:pPr marL="1905" marR="0" indent="-344805" algn="l" defTabSz="914400" rtl="0" eaLnBrk="1" fontAlgn="base" latinLnBrk="0" hangingPunct="1">
              <a:lnSpc>
                <a:spcPct val="80000"/>
              </a:lnSpc>
              <a:spcBef>
                <a:spcPct val="20000"/>
              </a:spcBef>
              <a:spcAft>
                <a:spcPct val="0"/>
              </a:spcAft>
              <a:buClrTx/>
              <a:buSzTx/>
              <a:buFontTx/>
              <a:buNone/>
            </a:pPr>
            <a:r>
              <a:rPr kumimoji="0" lang="en-US" altLang="zh-CN" sz="1600" b="0" i="0" u="none" strike="noStrike" kern="1200" cap="none" spc="0" normalizeH="0" baseline="0" noProof="1">
                <a:solidFill>
                  <a:schemeClr val="tx1"/>
                </a:solidFill>
                <a:effectLst/>
                <a:latin typeface="Times New Roman" panose="02020603050405020304" pitchFamily="2" charset="0"/>
                <a:ea typeface="+mn-ea"/>
                <a:cs typeface="+mn-cs"/>
              </a:rPr>
              <a:t>            session.r = 'Yes'</a:t>
            </a:r>
            <a:endParaRPr kumimoji="0" lang="en-US" altLang="zh-CN" sz="1600" b="0" i="0" u="none" strike="noStrike" kern="1200" cap="none" spc="0" normalizeH="0" baseline="0" noProof="1">
              <a:solidFill>
                <a:schemeClr val="tx1"/>
              </a:solidFill>
              <a:effectLst/>
              <a:latin typeface="Times New Roman" panose="02020603050405020304" pitchFamily="2" charset="0"/>
              <a:ea typeface="+mn-ea"/>
              <a:cs typeface="+mn-cs"/>
            </a:endParaRPr>
          </a:p>
          <a:p>
            <a:pPr marL="1905" marR="0" indent="-344805" algn="l" defTabSz="914400" rtl="0" eaLnBrk="1" fontAlgn="base" latinLnBrk="0" hangingPunct="1">
              <a:lnSpc>
                <a:spcPct val="80000"/>
              </a:lnSpc>
              <a:spcBef>
                <a:spcPct val="20000"/>
              </a:spcBef>
              <a:spcAft>
                <a:spcPct val="0"/>
              </a:spcAft>
              <a:buClrTx/>
              <a:buSzTx/>
              <a:buFontTx/>
              <a:buNone/>
            </a:pPr>
            <a:r>
              <a:rPr kumimoji="0" lang="en-US" altLang="zh-CN" sz="1600" b="0" i="0" u="none" strike="noStrike" kern="1200" cap="none" spc="0" normalizeH="0" baseline="0" noProof="1">
                <a:solidFill>
                  <a:schemeClr val="tx1"/>
                </a:solidFill>
                <a:effectLst/>
                <a:latin typeface="Times New Roman" panose="02020603050405020304" pitchFamily="2" charset="0"/>
                <a:ea typeface="+mn-ea"/>
                <a:cs typeface="+mn-cs"/>
              </a:rPr>
              <a:t>            redirect(URL('result'))</a:t>
            </a:r>
            <a:endParaRPr kumimoji="0" lang="en-US" altLang="zh-CN" sz="1600" b="0" i="0" u="none" strike="noStrike" kern="1200" cap="none" spc="0" normalizeH="0" baseline="0" noProof="1">
              <a:solidFill>
                <a:schemeClr val="tx1"/>
              </a:solidFill>
              <a:effectLst/>
              <a:latin typeface="Times New Roman" panose="02020603050405020304" pitchFamily="2" charset="0"/>
              <a:ea typeface="+mn-ea"/>
              <a:cs typeface="+mn-cs"/>
            </a:endParaRPr>
          </a:p>
          <a:p>
            <a:pPr marL="1905" marR="0" indent="-344805" algn="l" defTabSz="914400" rtl="0" eaLnBrk="1" fontAlgn="base" latinLnBrk="0" hangingPunct="1">
              <a:lnSpc>
                <a:spcPct val="80000"/>
              </a:lnSpc>
              <a:spcBef>
                <a:spcPct val="20000"/>
              </a:spcBef>
              <a:spcAft>
                <a:spcPct val="0"/>
              </a:spcAft>
              <a:buClrTx/>
              <a:buSzTx/>
              <a:buFontTx/>
              <a:buNone/>
            </a:pPr>
            <a:r>
              <a:rPr kumimoji="0" lang="en-US" altLang="zh-CN" sz="1600" b="0" i="0" u="none" strike="noStrike" kern="1200" cap="none" spc="0" normalizeH="0" baseline="0" noProof="1">
                <a:solidFill>
                  <a:schemeClr val="tx1"/>
                </a:solidFill>
                <a:effectLst/>
                <a:latin typeface="Times New Roman" panose="02020603050405020304" pitchFamily="2" charset="0"/>
                <a:ea typeface="+mn-ea"/>
                <a:cs typeface="+mn-cs"/>
              </a:rPr>
              <a:t>    return dict(form=form)</a:t>
            </a:r>
            <a:endParaRPr kumimoji="0" lang="en-US" altLang="zh-CN" sz="1600" b="0" i="0" u="none" strike="noStrike" kern="1200" cap="none" spc="0" normalizeH="0" baseline="0" noProof="1">
              <a:solidFill>
                <a:schemeClr val="tx1"/>
              </a:solidFill>
              <a:effectLst/>
              <a:latin typeface="Times New Roman" panose="02020603050405020304" pitchFamily="2" charset="0"/>
              <a:ea typeface="+mn-ea"/>
              <a:cs typeface="+mn-cs"/>
            </a:endParaRPr>
          </a:p>
          <a:p>
            <a:pPr marL="1905" marR="0" indent="-344805" algn="l" defTabSz="914400" rtl="0" eaLnBrk="1" fontAlgn="base" latinLnBrk="0" hangingPunct="1">
              <a:lnSpc>
                <a:spcPct val="80000"/>
              </a:lnSpc>
              <a:spcBef>
                <a:spcPct val="20000"/>
              </a:spcBef>
              <a:spcAft>
                <a:spcPct val="0"/>
              </a:spcAft>
              <a:buClrTx/>
              <a:buSzTx/>
              <a:buFontTx/>
              <a:buNone/>
            </a:pPr>
            <a:r>
              <a:rPr kumimoji="0" lang="en-US" altLang="zh-CN" sz="1600" b="0" i="0" u="none" strike="noStrike" kern="1200" cap="none" spc="0" normalizeH="0" baseline="0" noProof="1">
                <a:solidFill>
                  <a:schemeClr val="tx1"/>
                </a:solidFill>
                <a:effectLst/>
                <a:latin typeface="Times New Roman" panose="02020603050405020304" pitchFamily="2" charset="0"/>
                <a:ea typeface="+mn-ea"/>
                <a:cs typeface="+mn-cs"/>
              </a:rPr>
              <a:t>def result():</a:t>
            </a:r>
            <a:endParaRPr kumimoji="0" lang="en-US" altLang="zh-CN" sz="1600" b="0" i="0" u="none" strike="noStrike" kern="1200" cap="none" spc="0" normalizeH="0" baseline="0" noProof="1">
              <a:solidFill>
                <a:schemeClr val="tx1"/>
              </a:solidFill>
              <a:effectLst/>
              <a:latin typeface="Times New Roman" panose="02020603050405020304" pitchFamily="2" charset="0"/>
              <a:ea typeface="+mn-ea"/>
              <a:cs typeface="+mn-cs"/>
            </a:endParaRPr>
          </a:p>
          <a:p>
            <a:pPr marL="1905" marR="0" indent="-344805" algn="l" defTabSz="914400" rtl="0" eaLnBrk="1" fontAlgn="base" latinLnBrk="0" hangingPunct="1">
              <a:lnSpc>
                <a:spcPct val="80000"/>
              </a:lnSpc>
              <a:spcBef>
                <a:spcPct val="20000"/>
              </a:spcBef>
              <a:spcAft>
                <a:spcPct val="0"/>
              </a:spcAft>
              <a:buClrTx/>
              <a:buSzTx/>
              <a:buFontTx/>
              <a:buNone/>
            </a:pPr>
            <a:r>
              <a:rPr kumimoji="0" lang="en-US" altLang="zh-CN" sz="1600" b="0" i="0" u="none" strike="noStrike" kern="1200" cap="none" spc="0" normalizeH="0" baseline="0" noProof="1">
                <a:solidFill>
                  <a:schemeClr val="tx1"/>
                </a:solidFill>
                <a:effectLst/>
                <a:latin typeface="Times New Roman" panose="02020603050405020304" pitchFamily="2" charset="0"/>
                <a:ea typeface="+mn-ea"/>
                <a:cs typeface="+mn-cs"/>
              </a:rPr>
              <a:t>    r = session.r or redirect(URL('index'))</a:t>
            </a:r>
            <a:endParaRPr kumimoji="0" lang="en-US" altLang="zh-CN" sz="1600" b="0" i="0" u="none" strike="noStrike" kern="1200" cap="none" spc="0" normalizeH="0" baseline="0" noProof="1">
              <a:solidFill>
                <a:schemeClr val="tx1"/>
              </a:solidFill>
              <a:effectLst/>
              <a:latin typeface="Times New Roman" panose="02020603050405020304" pitchFamily="2" charset="0"/>
              <a:ea typeface="+mn-ea"/>
              <a:cs typeface="+mn-cs"/>
            </a:endParaRPr>
          </a:p>
          <a:p>
            <a:pPr marL="1905" marR="0" indent="-344805" algn="l" defTabSz="914400" rtl="0" eaLnBrk="1" fontAlgn="base" latinLnBrk="0" hangingPunct="1">
              <a:lnSpc>
                <a:spcPct val="80000"/>
              </a:lnSpc>
              <a:spcBef>
                <a:spcPct val="20000"/>
              </a:spcBef>
              <a:spcAft>
                <a:spcPct val="0"/>
              </a:spcAft>
              <a:buClrTx/>
              <a:buSzTx/>
              <a:buFontTx/>
              <a:buNone/>
            </a:pPr>
            <a:r>
              <a:rPr kumimoji="0" lang="en-US" altLang="zh-CN" sz="1600" b="0" i="0" u="none" strike="noStrike" kern="1200" cap="none" spc="0" normalizeH="0" baseline="0" noProof="1">
                <a:solidFill>
                  <a:schemeClr val="tx1"/>
                </a:solidFill>
                <a:effectLst/>
                <a:latin typeface="Times New Roman" panose="02020603050405020304" pitchFamily="2" charset="0"/>
                <a:ea typeface="+mn-ea"/>
                <a:cs typeface="+mn-cs"/>
              </a:rPr>
              <a:t>    return dict(r=r)</a:t>
            </a:r>
            <a:endParaRPr kumimoji="0" lang="en-US" altLang="zh-CN" sz="1600" b="0" i="0" u="none" strike="noStrike" kern="1200" cap="none" spc="0" normalizeH="0" baseline="0" noProof="1">
              <a:solidFill>
                <a:schemeClr val="tx1"/>
              </a:solidFill>
              <a:effectLst/>
              <a:latin typeface="Times New Roman" panose="02020603050405020304" pitchFamily="2"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106498" name="标题 52225"/>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10.5.2</a:t>
            </a:r>
            <a:r>
              <a:rPr>
                <a:latin typeface="+mj-lt"/>
                <a:ea typeface="+mj-ea"/>
                <a:cs typeface="+mj-cs"/>
                <a:sym typeface="+mn-ea"/>
              </a:rPr>
              <a:t> </a:t>
            </a:r>
            <a:r>
              <a:rPr>
                <a:latin typeface="+mj-lt"/>
                <a:ea typeface="+mj-ea"/>
                <a:cs typeface="+mj-cs"/>
                <a:sym typeface="+mn-ea"/>
              </a:rPr>
              <a:t>使用</a:t>
            </a:r>
            <a:r>
              <a:rPr>
                <a:latin typeface="+mj-lt"/>
                <a:ea typeface="+mj-ea"/>
                <a:cs typeface="+mj-cs"/>
                <a:sym typeface="+mn-ea"/>
              </a:rPr>
              <a:t>web2py</a:t>
            </a:r>
            <a:r>
              <a:rPr>
                <a:latin typeface="+mj-lt"/>
                <a:ea typeface="+mj-ea"/>
                <a:cs typeface="+mj-cs"/>
                <a:sym typeface="+mn-ea"/>
              </a:rPr>
              <a:t>框架开发网站</a:t>
            </a:r>
            <a:endParaRPr>
              <a:latin typeface="+mj-lt"/>
              <a:ea typeface="+mj-ea"/>
              <a:cs typeface="+mj-cs"/>
              <a:sym typeface="+mn-ea"/>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59394"/>
          <p:cNvSpPr>
            <a:spLocks noGrp="1"/>
          </p:cNvSpPr>
          <p:nvPr>
            <p:ph sz="half" idx="2"/>
          </p:nvPr>
        </p:nvSpPr>
        <p:spPr/>
        <p:txBody>
          <a:bodyPr anchor="t"/>
          <a:p>
            <a:pPr marL="342900" marR="0" indent="-342900" algn="l" defTabSz="914400" rtl="0" eaLnBrk="1" fontAlgn="base" latinLnBrk="0" hangingPunct="1">
              <a:lnSpc>
                <a:spcPct val="100000"/>
              </a:lnSpc>
              <a:spcBef>
                <a:spcPts val="0"/>
              </a:spcBef>
              <a:spcAft>
                <a:spcPct val="0"/>
              </a:spcAft>
              <a:buClrTx/>
              <a:buSzTx/>
              <a:buFont typeface="Wingdings" panose="05000000000000000000" charset="0"/>
              <a:buChar char="§"/>
            </a:pPr>
            <a:r>
              <a:rPr kumimoji="0" lang="zh-CN" altLang="en-US" sz="2400" b="0" i="0" u="none" strike="noStrike" kern="1200" cap="none" spc="0" normalizeH="0" baseline="0" noProof="1">
                <a:solidFill>
                  <a:schemeClr val="tx1"/>
                </a:solidFill>
                <a:effectLst/>
                <a:latin typeface="+mn-lt"/>
                <a:ea typeface="+mn-ea"/>
                <a:cs typeface="+mn-cs"/>
              </a:rPr>
              <a:t>在视图下面使用“</a:t>
            </a:r>
            <a:r>
              <a:rPr kumimoji="0" lang="en-US" altLang="zh-CN" sz="2400" b="0" i="0" u="none" strike="noStrike" kern="1200" cap="none" spc="0" normalizeH="0" baseline="0" noProof="1">
                <a:solidFill>
                  <a:schemeClr val="tx1"/>
                </a:solidFill>
                <a:effectLst/>
                <a:latin typeface="+mn-lt"/>
                <a:ea typeface="+mn-ea"/>
                <a:cs typeface="+mn-cs"/>
              </a:rPr>
              <a:t>create”</a:t>
            </a:r>
            <a:r>
              <a:rPr kumimoji="0" lang="zh-CN" altLang="en-US" sz="2400" b="0" i="0" u="none" strike="noStrike" kern="1200" cap="none" spc="0" normalizeH="0" baseline="0" noProof="1">
                <a:solidFill>
                  <a:schemeClr val="tx1"/>
                </a:solidFill>
                <a:effectLst/>
                <a:latin typeface="+mn-lt"/>
                <a:ea typeface="+mn-ea"/>
                <a:cs typeface="+mn-cs"/>
              </a:rPr>
              <a:t>按钮分别创建“</a:t>
            </a:r>
            <a:r>
              <a:rPr kumimoji="0" lang="en-US" altLang="zh-CN" sz="2400" b="0" i="0" u="none" strike="noStrike" kern="1200" cap="none" spc="0" normalizeH="0" baseline="0" noProof="1">
                <a:solidFill>
                  <a:schemeClr val="tx1"/>
                </a:solidFill>
                <a:effectLst/>
                <a:latin typeface="+mn-lt"/>
                <a:ea typeface="+mn-ea"/>
                <a:cs typeface="+mn-cs"/>
              </a:rPr>
              <a:t>index”</a:t>
            </a:r>
            <a:r>
              <a:rPr kumimoji="0" lang="zh-CN" altLang="en-US" sz="2400" b="0" i="0" u="none" strike="noStrike" kern="1200" cap="none" spc="0" normalizeH="0" baseline="0" noProof="1">
                <a:solidFill>
                  <a:schemeClr val="tx1"/>
                </a:solidFill>
                <a:effectLst/>
                <a:latin typeface="+mn-lt"/>
                <a:ea typeface="+mn-ea"/>
                <a:cs typeface="+mn-cs"/>
              </a:rPr>
              <a:t>和“</a:t>
            </a:r>
            <a:r>
              <a:rPr kumimoji="0" lang="en-US" altLang="zh-CN" sz="2400" b="0" i="0" u="none" strike="noStrike" kern="1200" cap="none" spc="0" normalizeH="0" baseline="0" noProof="1">
                <a:solidFill>
                  <a:schemeClr val="tx1"/>
                </a:solidFill>
                <a:effectLst/>
                <a:latin typeface="+mn-lt"/>
                <a:ea typeface="+mn-ea"/>
                <a:cs typeface="+mn-cs"/>
              </a:rPr>
              <a:t>result”</a:t>
            </a:r>
            <a:r>
              <a:rPr kumimoji="0" lang="zh-CN" altLang="en-US" sz="2400" b="0" i="0" u="none" strike="noStrike" kern="1200" cap="none" spc="0" normalizeH="0" baseline="0" noProof="1">
                <a:solidFill>
                  <a:schemeClr val="tx1"/>
                </a:solidFill>
                <a:effectLst/>
                <a:latin typeface="+mn-lt"/>
                <a:ea typeface="+mn-ea"/>
                <a:cs typeface="+mn-cs"/>
              </a:rPr>
              <a:t>两个视图文件，内容如下，其中两对大括号“</a:t>
            </a:r>
            <a:r>
              <a:rPr kumimoji="0" lang="en-US" altLang="zh-CN" sz="2400" b="0" i="0" u="none" strike="noStrike" kern="1200" cap="none" spc="0" normalizeH="0" baseline="0" noProof="1">
                <a:solidFill>
                  <a:schemeClr val="tx1"/>
                </a:solidFill>
                <a:effectLst/>
                <a:latin typeface="+mn-lt"/>
                <a:ea typeface="+mn-ea"/>
                <a:cs typeface="+mn-cs"/>
              </a:rPr>
              <a:t>{{”</a:t>
            </a:r>
            <a:r>
              <a:rPr kumimoji="0" lang="zh-CN" altLang="en-US" sz="2400" b="0" i="0" u="none" strike="noStrike" kern="1200" cap="none" spc="0" normalizeH="0" baseline="0" noProof="1">
                <a:solidFill>
                  <a:schemeClr val="tx1"/>
                </a:solidFill>
                <a:effectLst/>
                <a:latin typeface="+mn-lt"/>
                <a:ea typeface="+mn-ea"/>
                <a:cs typeface="+mn-cs"/>
              </a:rPr>
              <a:t>和“</a:t>
            </a:r>
            <a:r>
              <a:rPr kumimoji="0" lang="en-US" altLang="zh-CN" sz="2400" b="0" i="0" u="none" strike="noStrike" kern="1200" cap="none" spc="0" normalizeH="0" baseline="0" noProof="1">
                <a:solidFill>
                  <a:schemeClr val="tx1"/>
                </a:solidFill>
                <a:effectLst/>
                <a:latin typeface="+mn-lt"/>
                <a:ea typeface="+mn-ea"/>
                <a:cs typeface="+mn-cs"/>
              </a:rPr>
              <a:t>}}”</a:t>
            </a:r>
            <a:r>
              <a:rPr kumimoji="0" lang="zh-CN" altLang="en-US" sz="2400" b="0" i="0" u="none" strike="noStrike" kern="1200" cap="none" spc="0" normalizeH="0" baseline="0" noProof="1">
                <a:solidFill>
                  <a:schemeClr val="tx1"/>
                </a:solidFill>
                <a:effectLst/>
                <a:latin typeface="+mn-lt"/>
                <a:ea typeface="+mn-ea"/>
                <a:cs typeface="+mn-cs"/>
              </a:rPr>
              <a:t>中是</a:t>
            </a:r>
            <a:r>
              <a:rPr kumimoji="0" lang="en-US" altLang="zh-CN" sz="2400" b="0" i="0" u="none" strike="noStrike" kern="1200" cap="none" spc="0" normalizeH="0" baseline="0" noProof="1">
                <a:solidFill>
                  <a:schemeClr val="tx1"/>
                </a:solidFill>
                <a:effectLst/>
                <a:latin typeface="+mn-lt"/>
                <a:ea typeface="+mn-ea"/>
                <a:cs typeface="+mn-cs"/>
              </a:rPr>
              <a:t>Python</a:t>
            </a:r>
            <a:r>
              <a:rPr kumimoji="0" lang="zh-CN" altLang="en-US" sz="2400" b="0" i="0" u="none" strike="noStrike" kern="1200" cap="none" spc="0" normalizeH="0" baseline="0" noProof="1">
                <a:solidFill>
                  <a:schemeClr val="tx1"/>
                </a:solidFill>
                <a:effectLst/>
                <a:latin typeface="+mn-lt"/>
                <a:ea typeface="+mn-ea"/>
                <a:cs typeface="+mn-cs"/>
              </a:rPr>
              <a:t>代码。</a:t>
            </a:r>
            <a:endParaRPr kumimoji="0" lang="zh-CN" altLang="en-US" sz="2400" b="0" i="0" u="none" strike="noStrike" kern="1200" cap="none" spc="0" normalizeH="0" baseline="0" noProof="1">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endParaRPr kumimoji="0" lang="zh-CN" altLang="en-US" sz="2400" b="0" i="0" u="none" strike="noStrike" kern="1200" cap="none" spc="0" normalizeH="0" baseline="0" noProof="1">
              <a:solidFill>
                <a:schemeClr val="tx1"/>
              </a:solidFill>
              <a:effectLst/>
              <a:latin typeface="+mn-lt"/>
              <a:ea typeface="+mn-ea"/>
              <a:cs typeface="+mn-cs"/>
            </a:endParaRPr>
          </a:p>
          <a:p>
            <a:pPr marL="394970" marR="0" indent="-394970" algn="l" defTabSz="914400" rtl="0" eaLnBrk="1" fontAlgn="base" latinLnBrk="0" hangingPunct="1">
              <a:lnSpc>
                <a:spcPct val="100000"/>
              </a:lnSpc>
              <a:spcBef>
                <a:spcPts val="0"/>
              </a:spcBef>
              <a:spcAft>
                <a:spcPct val="0"/>
              </a:spcAft>
              <a:buClrTx/>
              <a:buSzTx/>
              <a:buFont typeface="Wingdings" panose="05000000000000000000" charset="0"/>
              <a:buChar char="ü"/>
            </a:pPr>
            <a:r>
              <a:rPr kumimoji="0" lang="en-US" altLang="zh-CN" sz="2000" b="0" i="0" u="none" strike="noStrike" kern="1200" cap="none" spc="0" normalizeH="0" baseline="0" noProof="1">
                <a:solidFill>
                  <a:schemeClr val="tx1"/>
                </a:solidFill>
                <a:effectLst/>
                <a:latin typeface="+mn-lt"/>
                <a:ea typeface="+mn-ea"/>
                <a:cs typeface="+mn-cs"/>
              </a:rPr>
              <a:t>index.html</a:t>
            </a:r>
            <a:r>
              <a:rPr kumimoji="0" lang="zh-CN" altLang="en-US" sz="2000" b="0" i="0" u="none" strike="noStrike" kern="1200" cap="none" spc="0" normalizeH="0" baseline="0" noProof="1">
                <a:solidFill>
                  <a:schemeClr val="tx1"/>
                </a:solidFill>
                <a:effectLst/>
                <a:latin typeface="+mn-lt"/>
                <a:ea typeface="+mn-ea"/>
                <a:cs typeface="+mn-cs"/>
              </a:rPr>
              <a:t>文件内容：</a:t>
            </a:r>
            <a:endParaRPr kumimoji="0" lang="zh-CN" altLang="en-US" sz="2000" b="0" i="0" u="none" strike="noStrike" kern="1200" cap="none" spc="0" normalizeH="0" baseline="0" noProof="1">
              <a:solidFill>
                <a:schemeClr val="tx1"/>
              </a:solidFill>
              <a:effectLst/>
              <a:latin typeface="+mn-lt"/>
              <a:ea typeface="+mn-ea"/>
              <a:cs typeface="+mn-cs"/>
            </a:endParaRPr>
          </a:p>
          <a:p>
            <a:pPr marL="1905" marR="0" indent="-344805" algn="l" defTabSz="914400" rtl="0" eaLnBrk="1" fontAlgn="base" latinLnBrk="0" hangingPunct="1">
              <a:lnSpc>
                <a:spcPct val="100000"/>
              </a:lnSpc>
              <a:spcBef>
                <a:spcPts val="0"/>
              </a:spcBef>
              <a:spcAft>
                <a:spcPct val="0"/>
              </a:spcAft>
              <a:buClrTx/>
              <a:buSzTx/>
              <a:buFontTx/>
              <a:buNone/>
            </a:pPr>
            <a:r>
              <a:rPr kumimoji="0" lang="en-US" altLang="zh-CN" sz="1800" b="0" i="0" u="none" strike="noStrike" kern="1200" cap="none" spc="0" normalizeH="0" baseline="0" noProof="1">
                <a:solidFill>
                  <a:schemeClr val="tx1"/>
                </a:solidFill>
                <a:effectLst/>
                <a:latin typeface="Consolas" panose="020B0609020204030204" charset="0"/>
                <a:ea typeface="+mn-ea"/>
                <a:cs typeface="+mn-cs"/>
              </a:rPr>
              <a:t>{{extend 'layout.html}}</a:t>
            </a:r>
            <a:endParaRPr kumimoji="0" lang="en-US" altLang="zh-CN" sz="1800" b="0" i="0" u="none" strike="noStrike" kern="1200" cap="none" spc="0" normalizeH="0" baseline="0" noProof="1">
              <a:solidFill>
                <a:schemeClr val="tx1"/>
              </a:solidFill>
              <a:effectLst/>
              <a:latin typeface="Consolas" panose="020B0609020204030204" charset="0"/>
              <a:ea typeface="+mn-ea"/>
              <a:cs typeface="+mn-cs"/>
            </a:endParaRPr>
          </a:p>
          <a:p>
            <a:pPr marL="1905" marR="0" indent="-344805" algn="l" defTabSz="914400" rtl="0" eaLnBrk="1" fontAlgn="base" latinLnBrk="0" hangingPunct="1">
              <a:lnSpc>
                <a:spcPct val="100000"/>
              </a:lnSpc>
              <a:spcBef>
                <a:spcPts val="0"/>
              </a:spcBef>
              <a:spcAft>
                <a:spcPct val="0"/>
              </a:spcAft>
              <a:buClrTx/>
              <a:buSzTx/>
              <a:buFontTx/>
              <a:buNone/>
            </a:pPr>
            <a:r>
              <a:rPr kumimoji="0" lang="en-US" altLang="zh-CN" sz="1800" b="0" i="0" u="none" strike="noStrike" kern="1200" cap="none" spc="0" normalizeH="0" baseline="0" noProof="1">
                <a:solidFill>
                  <a:schemeClr val="tx1"/>
                </a:solidFill>
                <a:effectLst/>
                <a:latin typeface="Consolas" panose="020B0609020204030204" charset="0"/>
                <a:ea typeface="+mn-ea"/>
                <a:cs typeface="+mn-cs"/>
              </a:rPr>
              <a:t>{{=form}}</a:t>
            </a:r>
            <a:endParaRPr kumimoji="0" lang="en-US" altLang="zh-CN" sz="1800" b="0" i="0" u="none" strike="noStrike" kern="1200" cap="none" spc="0" normalizeH="0" baseline="0" noProof="1">
              <a:solidFill>
                <a:schemeClr val="tx1"/>
              </a:solidFill>
              <a:effectLst/>
              <a:latin typeface="Consolas" panose="020B0609020204030204" charset="0"/>
              <a:ea typeface="+mn-ea"/>
              <a:cs typeface="+mn-cs"/>
            </a:endParaRPr>
          </a:p>
          <a:p>
            <a:pPr marL="1905" marR="0" indent="-344805" algn="l" defTabSz="914400" rtl="0" eaLnBrk="1" fontAlgn="base" latinLnBrk="0" hangingPunct="1">
              <a:lnSpc>
                <a:spcPct val="100000"/>
              </a:lnSpc>
              <a:spcBef>
                <a:spcPts val="0"/>
              </a:spcBef>
              <a:spcAft>
                <a:spcPct val="0"/>
              </a:spcAft>
              <a:buClrTx/>
              <a:buSzTx/>
              <a:buFontTx/>
              <a:buNone/>
            </a:pPr>
            <a:endParaRPr kumimoji="0" lang="en-US" altLang="zh-CN" sz="1800" b="0" i="0" u="none" strike="noStrike" kern="1200" cap="none" spc="0" normalizeH="0" baseline="0" noProof="1">
              <a:solidFill>
                <a:schemeClr val="tx1"/>
              </a:solidFill>
              <a:effectLst/>
              <a:latin typeface="Consolas" panose="020B0609020204030204" charset="0"/>
              <a:ea typeface="+mn-ea"/>
              <a:cs typeface="+mn-cs"/>
            </a:endParaRPr>
          </a:p>
          <a:p>
            <a:pPr marL="343535" marR="0" indent="-343535" algn="l" defTabSz="914400" rtl="0" eaLnBrk="1" fontAlgn="base" latinLnBrk="0" hangingPunct="1">
              <a:lnSpc>
                <a:spcPct val="100000"/>
              </a:lnSpc>
              <a:spcBef>
                <a:spcPts val="0"/>
              </a:spcBef>
              <a:spcAft>
                <a:spcPct val="0"/>
              </a:spcAft>
              <a:buClrTx/>
              <a:buSzTx/>
              <a:buFont typeface="Wingdings" panose="05000000000000000000" charset="0"/>
              <a:buChar char="ü"/>
            </a:pPr>
            <a:r>
              <a:rPr kumimoji="0" lang="en-US" altLang="zh-CN" sz="2000" b="0" i="0" u="none" strike="noStrike" kern="1200" cap="none" spc="0" normalizeH="0" baseline="0" noProof="1">
                <a:solidFill>
                  <a:schemeClr val="tx1"/>
                </a:solidFill>
                <a:effectLst/>
                <a:latin typeface="+mn-lt"/>
                <a:ea typeface="+mn-ea"/>
                <a:cs typeface="+mn-cs"/>
              </a:rPr>
              <a:t>result.html</a:t>
            </a:r>
            <a:r>
              <a:rPr kumimoji="0" lang="zh-CN" altLang="en-US" sz="2000" b="0" i="0" u="none" strike="noStrike" kern="1200" cap="none" spc="0" normalizeH="0" baseline="0" noProof="1">
                <a:solidFill>
                  <a:schemeClr val="tx1"/>
                </a:solidFill>
                <a:effectLst/>
                <a:latin typeface="+mn-lt"/>
                <a:ea typeface="+mn-ea"/>
                <a:cs typeface="+mn-cs"/>
              </a:rPr>
              <a:t>文件内容：</a:t>
            </a:r>
            <a:endParaRPr kumimoji="0" lang="zh-CN" altLang="en-US" sz="2000" b="0" i="0" u="none" strike="noStrike" kern="1200" cap="none" spc="0" normalizeH="0" baseline="0" noProof="1">
              <a:solidFill>
                <a:schemeClr val="tx1"/>
              </a:solidFill>
              <a:effectLst/>
              <a:latin typeface="+mn-lt"/>
              <a:ea typeface="+mn-ea"/>
              <a:cs typeface="+mn-cs"/>
            </a:endParaRPr>
          </a:p>
          <a:p>
            <a:pPr marL="1905" marR="0" indent="-344805" algn="l" defTabSz="914400" rtl="0" eaLnBrk="1" fontAlgn="base" latinLnBrk="0" hangingPunct="1">
              <a:lnSpc>
                <a:spcPct val="100000"/>
              </a:lnSpc>
              <a:spcBef>
                <a:spcPts val="0"/>
              </a:spcBef>
              <a:spcAft>
                <a:spcPct val="0"/>
              </a:spcAft>
              <a:buClrTx/>
              <a:buSzTx/>
              <a:buFontTx/>
              <a:buNone/>
            </a:pPr>
            <a:r>
              <a:rPr kumimoji="0" lang="en-US" altLang="zh-CN" sz="1800" b="0" i="0" u="none" strike="noStrike" kern="1200" cap="none" spc="0" normalizeH="0" baseline="0" noProof="1">
                <a:solidFill>
                  <a:schemeClr val="tx1"/>
                </a:solidFill>
                <a:effectLst/>
                <a:latin typeface="Consolas" panose="020B0609020204030204" charset="0"/>
                <a:ea typeface="+mn-ea"/>
                <a:cs typeface="+mn-cs"/>
              </a:rPr>
              <a:t>{{extend 'layout.html'}}</a:t>
            </a:r>
            <a:endParaRPr kumimoji="0" lang="en-US" altLang="zh-CN" sz="1800" b="0" i="0" u="none" strike="noStrike" kern="1200" cap="none" spc="0" normalizeH="0" baseline="0" noProof="1">
              <a:solidFill>
                <a:schemeClr val="tx1"/>
              </a:solidFill>
              <a:effectLst/>
              <a:latin typeface="Consolas" panose="020B0609020204030204" charset="0"/>
              <a:ea typeface="+mn-ea"/>
              <a:cs typeface="+mn-cs"/>
            </a:endParaRPr>
          </a:p>
          <a:p>
            <a:pPr marL="1905" marR="0" indent="-344805" algn="l" defTabSz="914400" rtl="0" eaLnBrk="1" fontAlgn="base" latinLnBrk="0" hangingPunct="1">
              <a:lnSpc>
                <a:spcPct val="100000"/>
              </a:lnSpc>
              <a:spcBef>
                <a:spcPts val="0"/>
              </a:spcBef>
              <a:spcAft>
                <a:spcPct val="0"/>
              </a:spcAft>
              <a:buClrTx/>
              <a:buSzTx/>
              <a:buFontTx/>
              <a:buNone/>
            </a:pPr>
            <a:r>
              <a:rPr kumimoji="0" lang="en-US" altLang="zh-CN" sz="1800" b="0" i="0" u="none" strike="noStrike" kern="1200" cap="none" spc="0" normalizeH="0" baseline="0" noProof="1">
                <a:solidFill>
                  <a:schemeClr val="tx1"/>
                </a:solidFill>
                <a:effectLst/>
                <a:latin typeface="Consolas" panose="020B0609020204030204" charset="0"/>
                <a:ea typeface="+mn-ea"/>
                <a:cs typeface="+mn-cs"/>
              </a:rPr>
              <a:t>&lt;h1&gt;{{=session.r or 'Unknown'}}&lt;/h1&gt;</a:t>
            </a:r>
            <a:endParaRPr kumimoji="0" lang="en-US" altLang="zh-CN" sz="1800" b="0" i="0" u="none" strike="noStrike" kern="1200" cap="none" spc="0" normalizeH="0" baseline="0" noProof="1">
              <a:solidFill>
                <a:schemeClr val="tx1"/>
              </a:solidFill>
              <a:effectLst/>
              <a:latin typeface="Consolas" panose="020B0609020204030204" charset="0"/>
              <a:ea typeface="+mn-ea"/>
              <a:cs typeface="+mn-cs"/>
            </a:endParaRPr>
          </a:p>
          <a:p>
            <a:pPr marL="1905" marR="0" indent="-344805" algn="l" defTabSz="914400" rtl="0" eaLnBrk="1" fontAlgn="base" latinLnBrk="0" hangingPunct="1">
              <a:lnSpc>
                <a:spcPct val="100000"/>
              </a:lnSpc>
              <a:spcBef>
                <a:spcPts val="0"/>
              </a:spcBef>
              <a:spcAft>
                <a:spcPct val="0"/>
              </a:spcAft>
              <a:buClrTx/>
              <a:buSzTx/>
              <a:buFontTx/>
              <a:buNone/>
            </a:pPr>
            <a:endParaRPr kumimoji="0" lang="en-US" altLang="zh-CN" sz="2000" b="0" i="0" u="none" strike="noStrike" kern="1200" cap="none" spc="0" normalizeH="0" baseline="0" noProof="1">
              <a:solidFill>
                <a:schemeClr val="tx1"/>
              </a:solidFill>
              <a:effectLst/>
              <a:latin typeface="+mn-lt"/>
              <a:ea typeface="+mn-ea"/>
              <a:cs typeface="+mn-cs"/>
            </a:endParaRPr>
          </a:p>
          <a:p>
            <a:pPr marL="342900" marR="0" indent="-342900" algn="l" defTabSz="914400" rtl="0" eaLnBrk="1" fontAlgn="base" latinLnBrk="0" hangingPunct="1">
              <a:lnSpc>
                <a:spcPct val="100000"/>
              </a:lnSpc>
              <a:spcBef>
                <a:spcPts val="0"/>
              </a:spcBef>
              <a:spcAft>
                <a:spcPct val="0"/>
              </a:spcAft>
              <a:buClrTx/>
              <a:buSzTx/>
              <a:buFont typeface="Wingdings" panose="05000000000000000000" charset="0"/>
              <a:buChar char="§"/>
            </a:pPr>
            <a:r>
              <a:rPr kumimoji="0" lang="zh-CN" altLang="en-US" sz="1800" b="0" i="0" u="none" strike="noStrike" kern="1200" cap="none" spc="0" normalizeH="0" baseline="0" noProof="1">
                <a:solidFill>
                  <a:schemeClr val="tx1"/>
                </a:solidFill>
                <a:effectLst/>
                <a:latin typeface="+mn-lt"/>
                <a:ea typeface="+mn-ea"/>
                <a:cs typeface="+mn-cs"/>
              </a:rPr>
              <a:t>最后在地址栏输入地址“</a:t>
            </a:r>
            <a:r>
              <a:rPr kumimoji="0" lang="en-US" altLang="zh-CN" sz="1800" b="0" i="0" u="none" strike="noStrike" kern="1200" cap="none" spc="0" normalizeH="0" baseline="0" noProof="1">
                <a:solidFill>
                  <a:schemeClr val="tx1"/>
                </a:solidFill>
                <a:effectLst/>
                <a:latin typeface="+mn-lt"/>
                <a:ea typeface="+mn-ea"/>
                <a:cs typeface="+mn-cs"/>
              </a:rPr>
              <a:t>http://127.0.0.1:8000/IsPrime/isprime/index”</a:t>
            </a:r>
            <a:r>
              <a:rPr kumimoji="0" lang="zh-CN" altLang="en-US" sz="1800" b="0" i="0" u="none" strike="noStrike" kern="1200" cap="none" spc="0" normalizeH="0" baseline="0" noProof="1">
                <a:solidFill>
                  <a:schemeClr val="tx1"/>
                </a:solidFill>
                <a:effectLst/>
                <a:latin typeface="+mn-lt"/>
                <a:ea typeface="+mn-ea"/>
                <a:cs typeface="+mn-cs"/>
              </a:rPr>
              <a:t>，在文本框内输入一个整数，单击旁边的按钮，页面显示该整数是否为素数。</a:t>
            </a:r>
            <a:endParaRPr kumimoji="0" lang="zh-CN" altLang="en-US" sz="1800" b="0" i="0" u="none" strike="noStrike" kern="1200" cap="none" spc="0" normalizeH="0" baseline="0" noProof="1">
              <a:solidFill>
                <a:schemeClr val="tx1"/>
              </a:solidFill>
              <a:effectLst/>
              <a:latin typeface="+mn-lt"/>
              <a:ea typeface="+mn-ea"/>
              <a:cs typeface="+mn-cs"/>
            </a:endParaRPr>
          </a:p>
        </p:txBody>
      </p:sp>
      <p:sp>
        <p:nvSpPr>
          <p:cNvPr id="3" name="文本占位符 2"/>
          <p:cNvSpPr>
            <a:spLocks noGrp="1"/>
          </p:cNvSpPr>
          <p:nvPr>
            <p:ph type="body" idx="1"/>
          </p:nvPr>
        </p:nvSpPr>
        <p:spPr/>
        <p:txBody>
          <a:bodyPr/>
          <a:p>
            <a:endParaRPr lang="zh-CN" altLang="en-US"/>
          </a:p>
        </p:txBody>
      </p:sp>
      <p:sp>
        <p:nvSpPr>
          <p:cNvPr id="107522" name="标题 52225"/>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10.5.2</a:t>
            </a:r>
            <a:r>
              <a:rPr>
                <a:latin typeface="+mj-lt"/>
                <a:ea typeface="+mj-ea"/>
                <a:cs typeface="+mj-cs"/>
                <a:sym typeface="+mn-ea"/>
              </a:rPr>
              <a:t> </a:t>
            </a:r>
            <a:r>
              <a:rPr>
                <a:latin typeface="+mj-lt"/>
                <a:ea typeface="+mj-ea"/>
                <a:cs typeface="+mj-cs"/>
                <a:sym typeface="+mn-ea"/>
              </a:rPr>
              <a:t>使用</a:t>
            </a:r>
            <a:r>
              <a:rPr>
                <a:latin typeface="+mj-lt"/>
                <a:ea typeface="+mj-ea"/>
                <a:cs typeface="+mj-cs"/>
                <a:sym typeface="+mn-ea"/>
              </a:rPr>
              <a:t>web2py</a:t>
            </a:r>
            <a:r>
              <a:rPr>
                <a:latin typeface="+mj-lt"/>
                <a:ea typeface="+mj-ea"/>
                <a:cs typeface="+mj-cs"/>
                <a:sym typeface="+mn-ea"/>
              </a:rPr>
              <a:t>框架开发网站</a:t>
            </a:r>
            <a:endParaRPr>
              <a:latin typeface="+mj-lt"/>
              <a:ea typeface="+mj-ea"/>
              <a:cs typeface="+mj-cs"/>
              <a:sym typeface="+mn-ea"/>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5" name="标题 60417"/>
          <p:cNvSpPr>
            <a:spLocks noGrp="1"/>
          </p:cNvSpPr>
          <p:nvPr>
            <p:ph type="title"/>
          </p:nvPr>
        </p:nvSpPr>
        <p:spPr>
          <a:xfrm>
            <a:off x="554355" y="150813"/>
            <a:ext cx="7572375"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10.5.3  使用C#和Python组合开发ASP.NET网站</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60419" name="文本占位符 60418"/>
          <p:cNvSpPr>
            <a:spLocks noGrp="1"/>
          </p:cNvSpPr>
          <p:nvPr>
            <p:ph sz="half" idx="2"/>
          </p:nvPr>
        </p:nvSpPr>
        <p:spPr/>
        <p:txBody>
          <a:bodyPr/>
          <a:p>
            <a:pPr marL="342900" marR="0" indent="-342900" algn="l" defTabSz="914400" rtl="0" eaLnBrk="1" fontAlgn="base" latinLnBrk="0" hangingPunct="1">
              <a:lnSpc>
                <a:spcPct val="80000"/>
              </a:lnSpc>
              <a:spcBef>
                <a:spcPct val="20000"/>
              </a:spcBef>
              <a:spcAft>
                <a:spcPct val="0"/>
              </a:spcAft>
              <a:buClrTx/>
              <a:buSzTx/>
              <a:buFont typeface="Wingdings" panose="05000000000000000000" charset="0"/>
              <a:buChar char="§"/>
            </a:pPr>
            <a:r>
              <a:rPr kumimoji="0" lang="zh-CN" altLang="en-US" sz="2400" b="0" i="0" u="none" strike="noStrike" kern="1200" cap="none" spc="0" normalizeH="0" baseline="0" noProof="1" dirty="0">
                <a:solidFill>
                  <a:schemeClr val="tx1"/>
                </a:solidFill>
                <a:effectLst/>
                <a:latin typeface="+mn-lt"/>
                <a:ea typeface="+mn-ea"/>
                <a:cs typeface="+mn-cs"/>
              </a:rPr>
              <a:t>VS2008与</a:t>
            </a:r>
            <a:r>
              <a:rPr kumimoji="0" lang="en-US" altLang="zh-CN" sz="2400" b="0" i="0" u="none" strike="noStrike" kern="1200" cap="none" spc="0" normalizeH="0" baseline="0" noProof="1" dirty="0">
                <a:solidFill>
                  <a:schemeClr val="tx1"/>
                </a:solidFill>
                <a:effectLst/>
                <a:latin typeface="+mn-lt"/>
                <a:ea typeface="+mn-ea"/>
                <a:cs typeface="+mn-cs"/>
              </a:rPr>
              <a:t>Python</a:t>
            </a:r>
            <a:r>
              <a:rPr kumimoji="0" lang="zh-CN" altLang="en-US" sz="2400" b="0" i="0" u="none" strike="noStrike" kern="1200" cap="none" spc="0" normalizeH="0" baseline="0" noProof="1" dirty="0">
                <a:solidFill>
                  <a:schemeClr val="tx1"/>
                </a:solidFill>
                <a:effectLst/>
                <a:latin typeface="+mn-lt"/>
                <a:ea typeface="+mn-ea"/>
                <a:cs typeface="+mn-cs"/>
              </a:rPr>
              <a:t>混合开发</a:t>
            </a:r>
            <a:r>
              <a:rPr kumimoji="0" lang="en-US" altLang="zh-CN" sz="2400" b="0" i="0" u="none" strike="noStrike" kern="1200" cap="none" spc="0" normalizeH="0" baseline="0" noProof="1" dirty="0">
                <a:solidFill>
                  <a:schemeClr val="tx1"/>
                </a:solidFill>
                <a:effectLst/>
                <a:latin typeface="+mn-lt"/>
                <a:ea typeface="+mn-ea"/>
                <a:cs typeface="+mn-cs"/>
              </a:rPr>
              <a:t>asp.net</a:t>
            </a:r>
            <a:r>
              <a:rPr kumimoji="0" lang="zh-CN" altLang="en-US" sz="2400" b="0" i="0" u="none" strike="noStrike" kern="1200" cap="none" spc="0" normalizeH="0" baseline="0" noProof="1" dirty="0">
                <a:solidFill>
                  <a:schemeClr val="tx1"/>
                </a:solidFill>
                <a:effectLst/>
                <a:latin typeface="+mn-lt"/>
                <a:ea typeface="+mn-ea"/>
                <a:cs typeface="+mn-cs"/>
              </a:rPr>
              <a:t>网站</a:t>
            </a:r>
            <a:endParaRPr kumimoji="0" lang="zh-CN" altLang="en-US" sz="2400" b="0" i="0" u="none" strike="noStrike" kern="1200" cap="none" spc="0" normalizeH="0" baseline="0" noProof="1" dirty="0">
              <a:solidFill>
                <a:schemeClr val="tx1"/>
              </a:solidFill>
              <a:effectLst/>
              <a:latin typeface="+mn-lt"/>
              <a:ea typeface="+mn-ea"/>
              <a:cs typeface="+mn-cs"/>
            </a:endParaRPr>
          </a:p>
          <a:p>
            <a:pPr marL="1905" marR="0" indent="-344805" algn="l" defTabSz="914400" rtl="0" eaLnBrk="1" fontAlgn="base" latinLnBrk="0" hangingPunct="1">
              <a:lnSpc>
                <a:spcPct val="100000"/>
              </a:lnSpc>
              <a:spcBef>
                <a:spcPts val="600"/>
              </a:spcBef>
              <a:spcAft>
                <a:spcPts val="600"/>
              </a:spcAft>
              <a:buClrTx/>
              <a:buSzTx/>
              <a:buFontTx/>
              <a:buNone/>
            </a:pPr>
            <a:r>
              <a:rPr kumimoji="0" lang="zh-CN" altLang="en-US" sz="2000" b="0" i="0" u="none" strike="noStrike" kern="1200" cap="none" spc="0" normalizeH="0" baseline="0" noProof="1" dirty="0">
                <a:solidFill>
                  <a:schemeClr val="tx1"/>
                </a:solidFill>
                <a:effectLst/>
                <a:latin typeface="+mn-lt"/>
                <a:ea typeface="+mn-ea"/>
                <a:cs typeface="+mn-cs"/>
              </a:rPr>
              <a:t>1、首先安装IronPython</a:t>
            </a:r>
            <a:endParaRPr kumimoji="0" lang="zh-CN" altLang="en-US" sz="2000" b="0" i="0" u="none" strike="noStrike" kern="1200" cap="none" spc="0" normalizeH="0" baseline="0" noProof="1" dirty="0">
              <a:solidFill>
                <a:schemeClr val="tx1"/>
              </a:solidFill>
              <a:effectLst/>
              <a:latin typeface="+mn-lt"/>
              <a:ea typeface="+mn-ea"/>
              <a:cs typeface="+mn-cs"/>
            </a:endParaRPr>
          </a:p>
          <a:p>
            <a:pPr marL="1905" marR="0" indent="-344805" algn="l" defTabSz="914400" rtl="0" eaLnBrk="1" fontAlgn="base" latinLnBrk="0" hangingPunct="1">
              <a:lnSpc>
                <a:spcPct val="100000"/>
              </a:lnSpc>
              <a:spcBef>
                <a:spcPts val="600"/>
              </a:spcBef>
              <a:spcAft>
                <a:spcPts val="600"/>
              </a:spcAft>
              <a:buClrTx/>
              <a:buSzTx/>
              <a:buFontTx/>
              <a:buNone/>
            </a:pPr>
            <a:r>
              <a:rPr kumimoji="0" lang="zh-CN" altLang="en-US" sz="2000" b="0" i="0" u="none" strike="noStrike" kern="1200" cap="none" spc="0" normalizeH="0" baseline="0" noProof="1" dirty="0">
                <a:solidFill>
                  <a:schemeClr val="tx1"/>
                </a:solidFill>
                <a:effectLst/>
                <a:latin typeface="+mn-lt"/>
                <a:ea typeface="+mn-ea"/>
                <a:cs typeface="+mn-cs"/>
              </a:rPr>
              <a:t>2、编写Python程序文件</a:t>
            </a:r>
            <a:r>
              <a:rPr kumimoji="0" lang="en-US" altLang="zh-CN" sz="2000" b="0" i="0" u="none" strike="noStrike" kern="1200" cap="none" spc="0" normalizeH="0" baseline="0" noProof="1" dirty="0">
                <a:solidFill>
                  <a:schemeClr val="tx1"/>
                </a:solidFill>
                <a:effectLst/>
                <a:latin typeface="+mn-lt"/>
                <a:ea typeface="+mn-ea"/>
                <a:cs typeface="+mn-cs"/>
              </a:rPr>
              <a:t>demo.py</a:t>
            </a:r>
            <a:r>
              <a:rPr kumimoji="0" lang="zh-CN" altLang="en-US" sz="2000" b="0" i="0" u="none" strike="noStrike" kern="1200" cap="none" spc="0" normalizeH="0" baseline="0" noProof="1" dirty="0">
                <a:solidFill>
                  <a:schemeClr val="tx1"/>
                </a:solidFill>
                <a:effectLst/>
                <a:latin typeface="+mn-lt"/>
                <a:ea typeface="+mn-ea"/>
                <a:cs typeface="+mn-cs"/>
              </a:rPr>
              <a:t>，内容如下：</a:t>
            </a:r>
            <a:endParaRPr kumimoji="0" lang="zh-CN" altLang="en-US" sz="2000" b="0" i="0" u="none" strike="noStrike" kern="1200" cap="none" spc="0" normalizeH="0" baseline="0" noProof="1" dirty="0">
              <a:solidFill>
                <a:schemeClr val="tx1"/>
              </a:solidFill>
              <a:effectLst/>
              <a:latin typeface="+mn-lt"/>
              <a:ea typeface="+mn-ea"/>
              <a:cs typeface="+mn-cs"/>
            </a:endParaRPr>
          </a:p>
          <a:p>
            <a:pPr marL="1905" marR="0" indent="-344805" algn="l" defTabSz="914400" rtl="0" eaLnBrk="1" fontAlgn="base" latinLnBrk="0" hangingPunct="1">
              <a:lnSpc>
                <a:spcPct val="100000"/>
              </a:lnSpc>
              <a:spcBef>
                <a:spcPts val="600"/>
              </a:spcBef>
              <a:spcAft>
                <a:spcPts val="600"/>
              </a:spcAft>
              <a:buClrTx/>
              <a:buSzTx/>
              <a:buFontTx/>
              <a:buNone/>
            </a:pPr>
            <a:r>
              <a:rPr kumimoji="0" lang="zh-CN" altLang="en-US" sz="1800" b="0" i="0" u="none" strike="noStrike" kern="1200" cap="none" spc="0" normalizeH="0" baseline="0" noProof="1" dirty="0">
                <a:solidFill>
                  <a:schemeClr val="tx1"/>
                </a:solidFill>
                <a:effectLst/>
                <a:latin typeface="Consolas" panose="020B0609020204030204" charset="0"/>
                <a:ea typeface="+mn-ea"/>
                <a:cs typeface="+mn-cs"/>
              </a:rPr>
              <a:t> def demo(a):</a:t>
            </a:r>
            <a:endParaRPr kumimoji="0" lang="zh-CN" altLang="en-US" sz="1800" b="0" i="0" u="none" strike="noStrike" kern="1200" cap="none" spc="0" normalizeH="0" baseline="0" noProof="1" dirty="0">
              <a:solidFill>
                <a:schemeClr val="tx1"/>
              </a:solidFill>
              <a:effectLst/>
              <a:latin typeface="Consolas" panose="020B0609020204030204" charset="0"/>
              <a:ea typeface="+mn-ea"/>
              <a:cs typeface="+mn-cs"/>
            </a:endParaRPr>
          </a:p>
          <a:p>
            <a:pPr marL="1905" marR="0" indent="-344805" algn="l" defTabSz="914400" rtl="0" eaLnBrk="1" fontAlgn="base" latinLnBrk="0" hangingPunct="1">
              <a:lnSpc>
                <a:spcPct val="100000"/>
              </a:lnSpc>
              <a:spcBef>
                <a:spcPts val="600"/>
              </a:spcBef>
              <a:spcAft>
                <a:spcPts val="600"/>
              </a:spcAft>
              <a:buClrTx/>
              <a:buSzTx/>
              <a:buFontTx/>
              <a:buNone/>
            </a:pPr>
            <a:r>
              <a:rPr kumimoji="0" lang="zh-CN" altLang="en-US" sz="1800" b="0" i="0" u="none" strike="noStrike" kern="1200" cap="none" spc="0" normalizeH="0" baseline="0" noProof="1" dirty="0">
                <a:solidFill>
                  <a:schemeClr val="tx1"/>
                </a:solidFill>
                <a:effectLst/>
                <a:latin typeface="Consolas" panose="020B0609020204030204" charset="0"/>
                <a:ea typeface="+mn-ea"/>
                <a:cs typeface="+mn-cs"/>
              </a:rPr>
              <a:t>    return a.split(',')</a:t>
            </a:r>
            <a:endParaRPr kumimoji="0" lang="zh-CN" altLang="en-US" sz="1800" b="0" i="0" u="none" strike="noStrike" kern="1200" cap="none" spc="0" normalizeH="0" baseline="0" noProof="1" dirty="0">
              <a:solidFill>
                <a:schemeClr val="tx1"/>
              </a:solidFill>
              <a:effectLst/>
              <a:latin typeface="Consolas" panose="020B0609020204030204" charset="0"/>
              <a:ea typeface="+mn-ea"/>
              <a:cs typeface="+mn-cs"/>
            </a:endParaRPr>
          </a:p>
          <a:p>
            <a:pPr marL="1905" marR="0" indent="-344805" algn="l" defTabSz="914400" rtl="0" eaLnBrk="1" fontAlgn="base" latinLnBrk="0" hangingPunct="1">
              <a:lnSpc>
                <a:spcPct val="100000"/>
              </a:lnSpc>
              <a:spcBef>
                <a:spcPts val="600"/>
              </a:spcBef>
              <a:spcAft>
                <a:spcPts val="600"/>
              </a:spcAft>
              <a:buClrTx/>
              <a:buSzTx/>
              <a:buFontTx/>
              <a:buNone/>
            </a:pPr>
            <a:r>
              <a:rPr kumimoji="0" lang="zh-CN" altLang="en-US" sz="2000" b="0" i="0" u="none" strike="noStrike" kern="1200" cap="none" spc="0" normalizeH="0" baseline="0" noProof="1" dirty="0">
                <a:solidFill>
                  <a:schemeClr val="tx1"/>
                </a:solidFill>
                <a:effectLst/>
                <a:latin typeface="+mn-lt"/>
                <a:ea typeface="+mn-ea"/>
                <a:cs typeface="+mn-cs"/>
              </a:rPr>
              <a:t>3、在Visual Studio 2008中创建Web Site</a:t>
            </a:r>
            <a:endParaRPr kumimoji="0" lang="zh-CN" altLang="en-US" sz="2000" b="0" i="0" u="none" strike="noStrike" kern="1200" cap="none" spc="0" normalizeH="0" baseline="0" noProof="1" dirty="0">
              <a:solidFill>
                <a:schemeClr val="tx1"/>
              </a:solidFill>
              <a:effectLst/>
              <a:latin typeface="+mn-lt"/>
              <a:ea typeface="+mn-ea"/>
              <a:cs typeface="+mn-cs"/>
            </a:endParaRPr>
          </a:p>
          <a:p>
            <a:pPr marL="1905" marR="0" indent="-344805" algn="l" defTabSz="914400" rtl="0" eaLnBrk="1" fontAlgn="base" latinLnBrk="0" hangingPunct="1">
              <a:lnSpc>
                <a:spcPct val="100000"/>
              </a:lnSpc>
              <a:spcBef>
                <a:spcPts val="600"/>
              </a:spcBef>
              <a:spcAft>
                <a:spcPts val="600"/>
              </a:spcAft>
              <a:buClrTx/>
              <a:buSzTx/>
              <a:buFontTx/>
              <a:buNone/>
            </a:pPr>
            <a:r>
              <a:rPr kumimoji="0" lang="zh-CN" altLang="en-US" sz="2000" b="0" i="0" u="none" strike="noStrike" kern="1200" cap="none" spc="0" normalizeH="0" baseline="0" noProof="1" dirty="0">
                <a:solidFill>
                  <a:schemeClr val="tx1"/>
                </a:solidFill>
                <a:effectLst/>
                <a:latin typeface="+mn-lt"/>
                <a:ea typeface="+mn-ea"/>
                <a:cs typeface="+mn-cs"/>
              </a:rPr>
              <a:t>4、添加如下引用 </a:t>
            </a:r>
            <a:endParaRPr kumimoji="0" lang="zh-CN" altLang="en-US" sz="2000" b="0" i="0" u="none" strike="noStrike" kern="1200" cap="none" spc="0" normalizeH="0" baseline="0" noProof="1" dirty="0">
              <a:solidFill>
                <a:schemeClr val="tx1"/>
              </a:solidFill>
              <a:effectLst/>
              <a:latin typeface="+mn-lt"/>
              <a:ea typeface="+mn-ea"/>
              <a:cs typeface="+mn-cs"/>
            </a:endParaRPr>
          </a:p>
          <a:p>
            <a:pPr marL="1905" marR="0" indent="-344805" algn="l" defTabSz="914400" rtl="0" eaLnBrk="1" fontAlgn="base" latinLnBrk="0" hangingPunct="1">
              <a:lnSpc>
                <a:spcPct val="100000"/>
              </a:lnSpc>
              <a:spcBef>
                <a:spcPts val="600"/>
              </a:spcBef>
              <a:spcAft>
                <a:spcPts val="600"/>
              </a:spcAft>
              <a:buClrTx/>
              <a:buSzTx/>
              <a:buFontTx/>
              <a:buNone/>
            </a:pPr>
            <a:r>
              <a:rPr kumimoji="0" lang="zh-CN" altLang="en-US" sz="1800" b="0" i="0" u="none" strike="noStrike" kern="1200" cap="none" spc="0" normalizeH="0" baseline="0" noProof="1" dirty="0">
                <a:solidFill>
                  <a:schemeClr val="tx1"/>
                </a:solidFill>
                <a:effectLst/>
                <a:latin typeface="Consolas" panose="020B0609020204030204" charset="0"/>
                <a:ea typeface="+mn-ea"/>
                <a:cs typeface="+mn-cs"/>
              </a:rPr>
              <a:t>IronPython.dll</a:t>
            </a:r>
            <a:endParaRPr kumimoji="0" lang="zh-CN" altLang="en-US" sz="1800" b="0" i="0" u="none" strike="noStrike" kern="1200" cap="none" spc="0" normalizeH="0" baseline="0" noProof="1" dirty="0">
              <a:solidFill>
                <a:schemeClr val="tx1"/>
              </a:solidFill>
              <a:effectLst/>
              <a:latin typeface="Consolas" panose="020B0609020204030204" charset="0"/>
              <a:ea typeface="+mn-ea"/>
              <a:cs typeface="+mn-cs"/>
            </a:endParaRPr>
          </a:p>
          <a:p>
            <a:pPr marL="1905" marR="0" indent="-344805" algn="l" defTabSz="914400" rtl="0" eaLnBrk="1" fontAlgn="base" latinLnBrk="0" hangingPunct="1">
              <a:lnSpc>
                <a:spcPct val="100000"/>
              </a:lnSpc>
              <a:spcBef>
                <a:spcPts val="600"/>
              </a:spcBef>
              <a:spcAft>
                <a:spcPts val="600"/>
              </a:spcAft>
              <a:buClrTx/>
              <a:buSzTx/>
              <a:buFontTx/>
              <a:buNone/>
            </a:pPr>
            <a:r>
              <a:rPr kumimoji="0" lang="zh-CN" altLang="en-US" sz="1800" b="0" i="0" u="none" strike="noStrike" kern="1200" cap="none" spc="0" normalizeH="0" baseline="0" noProof="1" dirty="0">
                <a:solidFill>
                  <a:schemeClr val="tx1"/>
                </a:solidFill>
                <a:effectLst/>
                <a:latin typeface="Consolas" panose="020B0609020204030204" charset="0"/>
                <a:ea typeface="+mn-ea"/>
                <a:cs typeface="+mn-cs"/>
              </a:rPr>
              <a:t>Micrsoft.Scripting.dll</a:t>
            </a:r>
            <a:endParaRPr kumimoji="0" lang="zh-CN" altLang="en-US" sz="1800" b="0" i="0" u="none" strike="noStrike" kern="1200" cap="none" spc="0" normalizeH="0" baseline="0" noProof="1" dirty="0">
              <a:solidFill>
                <a:schemeClr val="tx1"/>
              </a:solidFill>
              <a:effectLst/>
              <a:latin typeface="Consolas" panose="020B0609020204030204" charset="0"/>
              <a:ea typeface="+mn-ea"/>
              <a:cs typeface="+mn-cs"/>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9569" name="标题 1"/>
          <p:cNvSpPr>
            <a:spLocks noGrp="1"/>
          </p:cNvSpPr>
          <p:nvPr>
            <p:ph type="title"/>
          </p:nvPr>
        </p:nvSpPr>
        <p:spPr>
          <a:xfrm>
            <a:off x="554355" y="150813"/>
            <a:ext cx="7623175"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10.5.3  使用C#和Python组合开发ASP.NET网站</a:t>
            </a:r>
            <a:endParaRPr>
              <a:latin typeface="+mj-lt"/>
              <a:ea typeface="+mj-ea"/>
              <a:cs typeface="+mj-cs"/>
              <a:sym typeface="宋体" panose="02010600030101010101" pitchFamily="2" charset="-122"/>
            </a:endParaRPr>
          </a:p>
        </p:txBody>
      </p:sp>
      <p:sp>
        <p:nvSpPr>
          <p:cNvPr id="2" name="文本占位符 1"/>
          <p:cNvSpPr>
            <a:spLocks noGrp="1"/>
          </p:cNvSpPr>
          <p:nvPr>
            <p:ph type="body" idx="1"/>
          </p:nvPr>
        </p:nvSpPr>
        <p:spPr/>
        <p:txBody>
          <a:bodyPr/>
          <a:p>
            <a:endParaRPr lang="zh-CN" altLang="en-US"/>
          </a:p>
        </p:txBody>
      </p:sp>
      <p:sp>
        <p:nvSpPr>
          <p:cNvPr id="3" name="内容占位符 2"/>
          <p:cNvSpPr>
            <a:spLocks noGrp="1"/>
          </p:cNvSpPr>
          <p:nvPr>
            <p:ph sz="half" idx="2"/>
          </p:nvPr>
        </p:nvSpPr>
        <p:spPr/>
        <p:txBody>
          <a:bodyPr/>
          <a:p>
            <a:pPr marL="1905" marR="0" indent="-344805" algn="l" defTabSz="914400" rtl="0" eaLnBrk="1" fontAlgn="base" latinLnBrk="0" hangingPunct="1">
              <a:lnSpc>
                <a:spcPct val="100000"/>
              </a:lnSpc>
              <a:spcBef>
                <a:spcPts val="1200"/>
              </a:spcBef>
              <a:spcAft>
                <a:spcPts val="600"/>
              </a:spcAft>
              <a:buClrTx/>
              <a:buSzTx/>
              <a:buFontTx/>
              <a:buNone/>
            </a:pPr>
            <a:r>
              <a:rPr kumimoji="0" lang="zh-CN" altLang="en-US" sz="2000" b="0" i="0" u="none" strike="noStrike" kern="1200" cap="none" spc="0" normalizeH="0" baseline="0" noProof="1" dirty="0">
                <a:solidFill>
                  <a:schemeClr val="tx1"/>
                </a:solidFill>
                <a:effectLst/>
                <a:latin typeface="+mn-lt"/>
                <a:ea typeface="+mn-ea"/>
                <a:cs typeface="+mn-cs"/>
                <a:sym typeface="+mn-ea"/>
              </a:rPr>
              <a:t>5、将第2步创建的文件添加到当前项目中</a:t>
            </a:r>
            <a:endParaRPr kumimoji="0" lang="zh-CN" altLang="en-US" sz="2000" b="0" i="0" u="none" strike="noStrike" kern="1200" cap="none" spc="0" normalizeH="0" baseline="0" noProof="1" dirty="0">
              <a:solidFill>
                <a:schemeClr val="tx1"/>
              </a:solidFill>
              <a:effectLst/>
              <a:latin typeface="+mn-lt"/>
              <a:ea typeface="+mn-ea"/>
              <a:cs typeface="+mn-cs"/>
            </a:endParaRPr>
          </a:p>
          <a:p>
            <a:pPr marL="1905" marR="0" indent="-344805" algn="l" defTabSz="914400" rtl="0" eaLnBrk="1" fontAlgn="base" latinLnBrk="0" hangingPunct="1">
              <a:lnSpc>
                <a:spcPct val="100000"/>
              </a:lnSpc>
              <a:spcBef>
                <a:spcPts val="1200"/>
              </a:spcBef>
              <a:spcAft>
                <a:spcPts val="600"/>
              </a:spcAft>
              <a:buClrTx/>
              <a:buSzTx/>
              <a:buFontTx/>
              <a:buNone/>
            </a:pPr>
            <a:r>
              <a:rPr kumimoji="0" lang="zh-CN" altLang="en-US" sz="2000" b="0" i="0" u="none" strike="noStrike" kern="1200" cap="none" spc="0" normalizeH="0" baseline="0" noProof="1" dirty="0">
                <a:solidFill>
                  <a:schemeClr val="tx1"/>
                </a:solidFill>
                <a:effectLst/>
                <a:latin typeface="+mn-lt"/>
                <a:ea typeface="+mn-ea"/>
                <a:cs typeface="+mn-cs"/>
                <a:sym typeface="+mn-ea"/>
              </a:rPr>
              <a:t>6、添加如下命名空间 </a:t>
            </a:r>
            <a:endParaRPr kumimoji="0" lang="zh-CN" altLang="en-US" sz="2000" b="0" i="0" u="none" strike="noStrike" kern="1200" cap="none" spc="0" normalizeH="0" baseline="0" noProof="1" dirty="0">
              <a:solidFill>
                <a:schemeClr val="tx1"/>
              </a:solidFill>
              <a:effectLst/>
              <a:latin typeface="+mn-lt"/>
              <a:ea typeface="+mn-ea"/>
              <a:cs typeface="+mn-cs"/>
            </a:endParaRPr>
          </a:p>
          <a:p>
            <a:pPr marL="1905" marR="0" indent="-344805" algn="l" defTabSz="914400" rtl="0" eaLnBrk="1" fontAlgn="base" latinLnBrk="0" hangingPunct="1">
              <a:lnSpc>
                <a:spcPct val="100000"/>
              </a:lnSpc>
              <a:spcBef>
                <a:spcPts val="600"/>
              </a:spcBef>
              <a:spcAft>
                <a:spcPts val="600"/>
              </a:spcAft>
              <a:buClrTx/>
              <a:buSzTx/>
              <a:buFontTx/>
              <a:buNone/>
            </a:pPr>
            <a:r>
              <a:rPr kumimoji="0" lang="zh-CN" altLang="en-US" sz="1800" b="0" i="0" u="none" strike="noStrike" kern="1200" cap="none" spc="0" normalizeH="0" baseline="0" noProof="1" dirty="0">
                <a:solidFill>
                  <a:schemeClr val="tx1"/>
                </a:solidFill>
                <a:effectLst/>
                <a:latin typeface="Consolas" panose="020B0609020204030204" charset="0"/>
                <a:ea typeface="+mn-ea"/>
                <a:cs typeface="+mn-cs"/>
                <a:sym typeface="+mn-ea"/>
              </a:rPr>
              <a:t>using IronPython.Hosting;</a:t>
            </a:r>
            <a:endParaRPr kumimoji="0" lang="zh-CN" altLang="en-US" sz="1800" b="0" i="0" u="none" strike="noStrike" kern="1200" cap="none" spc="0" normalizeH="0" baseline="0" noProof="1" dirty="0">
              <a:solidFill>
                <a:schemeClr val="tx1"/>
              </a:solidFill>
              <a:effectLst/>
              <a:latin typeface="Consolas" panose="020B0609020204030204" charset="0"/>
              <a:ea typeface="+mn-ea"/>
              <a:cs typeface="+mn-cs"/>
            </a:endParaRPr>
          </a:p>
          <a:p>
            <a:pPr marL="1905" marR="0" indent="-344805" algn="l" defTabSz="914400" rtl="0" eaLnBrk="1" fontAlgn="base" latinLnBrk="0" hangingPunct="1">
              <a:lnSpc>
                <a:spcPct val="100000"/>
              </a:lnSpc>
              <a:spcBef>
                <a:spcPts val="600"/>
              </a:spcBef>
              <a:spcAft>
                <a:spcPts val="600"/>
              </a:spcAft>
              <a:buClrTx/>
              <a:buSzTx/>
              <a:buFontTx/>
              <a:buNone/>
            </a:pPr>
            <a:r>
              <a:rPr kumimoji="0" lang="zh-CN" altLang="en-US" sz="1800" b="0" i="0" u="none" strike="noStrike" kern="1200" cap="none" spc="0" normalizeH="0" baseline="0" noProof="1" dirty="0">
                <a:solidFill>
                  <a:schemeClr val="tx1"/>
                </a:solidFill>
                <a:effectLst/>
                <a:latin typeface="Consolas" panose="020B0609020204030204" charset="0"/>
                <a:ea typeface="+mn-ea"/>
                <a:cs typeface="+mn-cs"/>
                <a:sym typeface="+mn-ea"/>
              </a:rPr>
              <a:t>using Microsoft.Scripting.Hosting;</a:t>
            </a:r>
            <a:endParaRPr kumimoji="0" lang="zh-CN" altLang="en-US" sz="1800" b="0" i="0" u="none" strike="noStrike" kern="1200" cap="none" spc="0" normalizeH="0" baseline="0" noProof="1" dirty="0">
              <a:solidFill>
                <a:schemeClr val="tx1"/>
              </a:solidFill>
              <a:effectLst/>
              <a:latin typeface="Consolas" panose="020B0609020204030204" charset="0"/>
              <a:ea typeface="+mn-ea"/>
              <a:cs typeface="+mn-cs"/>
            </a:endParaRPr>
          </a:p>
          <a:p>
            <a:pPr marL="0" marR="0" indent="0" algn="l" defTabSz="914400" rtl="0" eaLnBrk="1" fontAlgn="base" latinLnBrk="0" hangingPunct="1">
              <a:lnSpc>
                <a:spcPct val="100000"/>
              </a:lnSpc>
              <a:spcBef>
                <a:spcPts val="1200"/>
              </a:spcBef>
              <a:spcAft>
                <a:spcPts val="600"/>
              </a:spcAft>
              <a:buClrTx/>
              <a:buSzTx/>
              <a:buFontTx/>
              <a:buNone/>
            </a:pPr>
            <a:r>
              <a:rPr kumimoji="0" lang="en-US" altLang="zh-CN" sz="2000" b="0" i="0" u="none" strike="noStrike" kern="1200" cap="none" spc="0" normalizeH="0" baseline="0" noProof="1">
                <a:solidFill>
                  <a:schemeClr val="tx1"/>
                </a:solidFill>
                <a:latin typeface="+mn-lt"/>
                <a:ea typeface="+mn-ea"/>
                <a:cs typeface="+mn-cs"/>
                <a:sym typeface="+mn-ea"/>
              </a:rPr>
              <a:t>7</a:t>
            </a:r>
            <a:r>
              <a:rPr kumimoji="0" lang="zh-CN" altLang="en-US" sz="2000" b="0" i="0" u="none" strike="noStrike" kern="1200" cap="none" spc="0" normalizeH="0" baseline="0" noProof="1">
                <a:solidFill>
                  <a:schemeClr val="tx1"/>
                </a:solidFill>
                <a:latin typeface="+mn-lt"/>
                <a:ea typeface="+mn-ea"/>
                <a:cs typeface="+mn-cs"/>
                <a:sym typeface="+mn-ea"/>
              </a:rPr>
              <a:t>、在默认</a:t>
            </a:r>
            <a:r>
              <a:rPr kumimoji="0" lang="en-US" altLang="zh-CN" sz="2000" b="0" i="0" u="none" strike="noStrike" kern="1200" cap="none" spc="0" normalizeH="0" baseline="0" noProof="1">
                <a:solidFill>
                  <a:schemeClr val="tx1"/>
                </a:solidFill>
                <a:latin typeface="+mn-lt"/>
                <a:ea typeface="+mn-ea"/>
                <a:cs typeface="+mn-cs"/>
                <a:sym typeface="+mn-ea"/>
              </a:rPr>
              <a:t>Web</a:t>
            </a:r>
            <a:r>
              <a:rPr kumimoji="0" lang="zh-CN" altLang="en-US" sz="2000" b="0" i="0" u="none" strike="noStrike" kern="1200" cap="none" spc="0" normalizeH="0" baseline="0" noProof="1">
                <a:solidFill>
                  <a:schemeClr val="tx1"/>
                </a:solidFill>
                <a:latin typeface="+mn-lt"/>
                <a:ea typeface="+mn-ea"/>
                <a:cs typeface="+mn-cs"/>
                <a:sym typeface="+mn-ea"/>
              </a:rPr>
              <a:t>页面</a:t>
            </a:r>
            <a:r>
              <a:rPr kumimoji="0" lang="en-US" altLang="zh-CN" sz="2000" b="0" i="0" u="none" strike="noStrike" kern="1200" cap="none" spc="0" normalizeH="0" baseline="0" noProof="1">
                <a:solidFill>
                  <a:schemeClr val="tx1"/>
                </a:solidFill>
                <a:latin typeface="+mn-lt"/>
                <a:ea typeface="+mn-ea"/>
                <a:cs typeface="+mn-cs"/>
                <a:sym typeface="+mn-ea"/>
              </a:rPr>
              <a:t>Default.aspx</a:t>
            </a:r>
            <a:r>
              <a:rPr kumimoji="0" lang="zh-CN" altLang="en-US" sz="2000" b="0" i="0" u="none" strike="noStrike" kern="1200" cap="none" spc="0" normalizeH="0" baseline="0" noProof="1">
                <a:solidFill>
                  <a:schemeClr val="tx1"/>
                </a:solidFill>
                <a:latin typeface="+mn-lt"/>
                <a:ea typeface="+mn-ea"/>
                <a:cs typeface="+mn-cs"/>
                <a:sym typeface="+mn-ea"/>
              </a:rPr>
              <a:t>中放置一个按钮和下拉列表框</a:t>
            </a:r>
            <a:endParaRPr kumimoji="0" lang="zh-CN" altLang="en-US" sz="2000" b="0" i="0" u="none" strike="noStrike" kern="1200" cap="none" spc="0" normalizeH="0" baseline="0" noProof="1">
              <a:solidFill>
                <a:schemeClr val="tx1"/>
              </a:solidFill>
              <a:latin typeface="+mn-lt"/>
              <a:ea typeface="+mn-ea"/>
              <a:cs typeface="+mn-cs"/>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0593" name="标题 61441"/>
          <p:cNvSpPr>
            <a:spLocks noGrp="1"/>
          </p:cNvSpPr>
          <p:nvPr>
            <p:ph type="title"/>
          </p:nvPr>
        </p:nvSpPr>
        <p:spPr>
          <a:xfrm>
            <a:off x="554355" y="150813"/>
            <a:ext cx="7573645"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10.5.3  使用C#和Python组合开发ASP.NET网站</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110594" name="文本占位符 61442"/>
          <p:cNvSpPr>
            <a:spLocks noGrp="1"/>
          </p:cNvSpPr>
          <p:nvPr>
            <p:ph sz="half" idx="2"/>
          </p:nvPr>
        </p:nvSpPr>
        <p:spPr/>
        <p:txBody>
          <a:bodyPr anchor="t"/>
          <a:p>
            <a:pPr marL="1905" indent="-344805">
              <a:spcBef>
                <a:spcPts val="600"/>
              </a:spcBef>
              <a:buSzPct val="90000"/>
              <a:buFont typeface="Wingdings" panose="05000000000000000000" pitchFamily="2" charset="2"/>
              <a:buNone/>
            </a:pPr>
            <a:r>
              <a:rPr lang="en-US" altLang="zh-CN" sz="2000"/>
              <a:t>8</a:t>
            </a:r>
            <a:r>
              <a:rPr lang="zh-CN" altLang="en-US" sz="2000"/>
              <a:t>、在按钮的单击事件处理函数中添加如下代码</a:t>
            </a:r>
            <a:endParaRPr lang="zh-CN" altLang="en-US" sz="2000"/>
          </a:p>
          <a:p>
            <a:pPr marL="1905" indent="-344805">
              <a:spcBef>
                <a:spcPts val="600"/>
              </a:spcBef>
              <a:buSzPct val="90000"/>
              <a:buFont typeface="Wingdings" panose="05000000000000000000" pitchFamily="2" charset="2"/>
              <a:buNone/>
            </a:pPr>
            <a:r>
              <a:rPr lang="en-US" altLang="zh-CN" sz="1800"/>
              <a:t>var engine = Python.CreateEngine();</a:t>
            </a:r>
            <a:endParaRPr lang="en-US" altLang="zh-CN" sz="1800"/>
          </a:p>
          <a:p>
            <a:pPr marL="1905" indent="-344805">
              <a:spcBef>
                <a:spcPts val="600"/>
              </a:spcBef>
              <a:buSzPct val="90000"/>
              <a:buFont typeface="Wingdings" panose="05000000000000000000" pitchFamily="2" charset="2"/>
              <a:buNone/>
            </a:pPr>
            <a:r>
              <a:rPr lang="en-US" altLang="zh-CN" sz="1800"/>
              <a:t>var scope = engine.CreateScope();</a:t>
            </a:r>
            <a:endParaRPr lang="en-US" altLang="zh-CN" sz="1800"/>
          </a:p>
          <a:p>
            <a:pPr marL="1905" indent="-344805">
              <a:spcBef>
                <a:spcPts val="600"/>
              </a:spcBef>
              <a:buSzPct val="90000"/>
              <a:buFont typeface="Wingdings" panose="05000000000000000000" pitchFamily="2" charset="2"/>
              <a:buNone/>
            </a:pPr>
            <a:r>
              <a:rPr lang="en-US" altLang="zh-CN" sz="1800"/>
              <a:t>var source = engine.CreateScriptSourceFromFile(Server.MapPath("~")+"\\demo.py");</a:t>
            </a:r>
            <a:endParaRPr lang="en-US" altLang="zh-CN" sz="1800"/>
          </a:p>
          <a:p>
            <a:pPr marL="1905" indent="-344805">
              <a:spcBef>
                <a:spcPts val="600"/>
              </a:spcBef>
              <a:buSzPct val="90000"/>
              <a:buFont typeface="Wingdings" panose="05000000000000000000" pitchFamily="2" charset="2"/>
              <a:buNone/>
            </a:pPr>
            <a:r>
              <a:rPr lang="en-US" altLang="zh-CN" sz="1800"/>
              <a:t>source.Execute(scope);</a:t>
            </a:r>
            <a:endParaRPr lang="en-US" altLang="zh-CN" sz="1800"/>
          </a:p>
          <a:p>
            <a:pPr marL="1905" indent="-344805">
              <a:spcBef>
                <a:spcPts val="600"/>
              </a:spcBef>
              <a:buSzPct val="90000"/>
              <a:buFont typeface="Wingdings" panose="05000000000000000000" pitchFamily="2" charset="2"/>
              <a:buNone/>
            </a:pPr>
            <a:r>
              <a:rPr lang="en-US" altLang="zh-CN" sz="1800"/>
              <a:t>var demo = scope.GetVariable&lt;Func&lt;object, object&gt;&gt;("demo");</a:t>
            </a:r>
            <a:endParaRPr lang="en-US" altLang="zh-CN" sz="1800"/>
          </a:p>
          <a:p>
            <a:pPr marL="1905" indent="-344805">
              <a:spcBef>
                <a:spcPts val="600"/>
              </a:spcBef>
              <a:buSzPct val="90000"/>
              <a:buFont typeface="Wingdings" panose="05000000000000000000" pitchFamily="2" charset="2"/>
              <a:buNone/>
            </a:pPr>
            <a:r>
              <a:rPr lang="en-US" altLang="zh-CN" sz="1800"/>
              <a:t>DropDownList1.DataSource = demo("a,b,c,d,e");</a:t>
            </a:r>
            <a:endParaRPr lang="en-US" altLang="zh-CN" sz="1800"/>
          </a:p>
          <a:p>
            <a:pPr marL="1905" indent="-344805">
              <a:spcBef>
                <a:spcPts val="600"/>
              </a:spcBef>
              <a:buSzPct val="90000"/>
              <a:buFont typeface="Wingdings" panose="05000000000000000000" pitchFamily="2" charset="2"/>
              <a:buNone/>
            </a:pPr>
            <a:r>
              <a:rPr lang="en-US" altLang="zh-CN" sz="1800"/>
              <a:t>DropDownList1.DataBind();  </a:t>
            </a:r>
            <a:endParaRPr lang="en-US" altLang="zh-CN" sz="1800"/>
          </a:p>
          <a:p>
            <a:pPr marL="1905" indent="-344805">
              <a:spcBef>
                <a:spcPts val="600"/>
              </a:spcBef>
              <a:buSzPct val="90000"/>
              <a:buFont typeface="Wingdings" panose="05000000000000000000" pitchFamily="2" charset="2"/>
              <a:buNone/>
            </a:pPr>
            <a:r>
              <a:rPr lang="en-US" altLang="zh-CN" sz="2000"/>
              <a:t>9</a:t>
            </a:r>
            <a:r>
              <a:rPr lang="zh-CN" altLang="en-US" sz="2000"/>
              <a:t>、运行网站，单击按钮，结果如下面几个图所示 ，分别是刚运行时，单击按钮后，单击下拉列表框箭头后。</a:t>
            </a:r>
            <a:endParaRPr lang="zh-CN" altLang="en-US" sz="200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1617" name="标题 62465"/>
          <p:cNvSpPr>
            <a:spLocks noGrp="1"/>
          </p:cNvSpPr>
          <p:nvPr>
            <p:ph type="title"/>
          </p:nvPr>
        </p:nvSpPr>
        <p:spPr>
          <a:xfrm>
            <a:off x="554355" y="150813"/>
            <a:ext cx="7623175"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10.5.3  使用C#和Python组合开发ASP.NET网站</a:t>
            </a:r>
            <a:endParaRPr>
              <a:latin typeface="+mj-lt"/>
              <a:ea typeface="+mj-ea"/>
              <a:cs typeface="+mj-cs"/>
              <a:sym typeface="+mn-ea"/>
            </a:endParaRPr>
          </a:p>
        </p:txBody>
      </p:sp>
      <p:sp>
        <p:nvSpPr>
          <p:cNvPr id="3" name="文本占位符 2"/>
          <p:cNvSpPr>
            <a:spLocks noGrp="1"/>
          </p:cNvSpPr>
          <p:nvPr>
            <p:ph type="body" idx="1"/>
          </p:nvPr>
        </p:nvSpPr>
        <p:spPr/>
        <p:txBody>
          <a:bodyPr/>
          <a:p>
            <a:endParaRPr lang="zh-CN" altLang="en-US"/>
          </a:p>
        </p:txBody>
      </p:sp>
      <p:sp>
        <p:nvSpPr>
          <p:cNvPr id="4" name="内容占位符 3"/>
          <p:cNvSpPr>
            <a:spLocks noGrp="1"/>
          </p:cNvSpPr>
          <p:nvPr>
            <p:ph sz="half" idx="2"/>
          </p:nvPr>
        </p:nvSpPr>
        <p:spPr/>
        <p:txBody>
          <a:bodyPr/>
          <a:p>
            <a:endParaRPr lang="zh-CN" altLang="en-US"/>
          </a:p>
        </p:txBody>
      </p:sp>
      <p:pic>
        <p:nvPicPr>
          <p:cNvPr id="111618" name="图片 62466"/>
          <p:cNvPicPr>
            <a:picLocks noChangeAspect="1"/>
          </p:cNvPicPr>
          <p:nvPr/>
        </p:nvPicPr>
        <p:blipFill>
          <a:blip r:embed="rId1"/>
          <a:stretch>
            <a:fillRect/>
          </a:stretch>
        </p:blipFill>
        <p:spPr>
          <a:xfrm>
            <a:off x="2406650" y="1522413"/>
            <a:ext cx="7197725" cy="1311275"/>
          </a:xfrm>
          <a:prstGeom prst="rect">
            <a:avLst/>
          </a:prstGeom>
          <a:noFill/>
          <a:ln w="9525" cap="flat" cmpd="sng">
            <a:solidFill>
              <a:schemeClr val="accent1"/>
            </a:solidFill>
            <a:prstDash val="solid"/>
            <a:round/>
            <a:headEnd type="none" w="med" len="med"/>
            <a:tailEnd type="none" w="med" len="med"/>
          </a:ln>
        </p:spPr>
      </p:pic>
      <p:pic>
        <p:nvPicPr>
          <p:cNvPr id="111619" name="图片 62467"/>
          <p:cNvPicPr>
            <a:picLocks noChangeAspect="1"/>
          </p:cNvPicPr>
          <p:nvPr/>
        </p:nvPicPr>
        <p:blipFill>
          <a:blip r:embed="rId2"/>
          <a:stretch>
            <a:fillRect/>
          </a:stretch>
        </p:blipFill>
        <p:spPr>
          <a:xfrm>
            <a:off x="2406650" y="2971800"/>
            <a:ext cx="7173913" cy="1300163"/>
          </a:xfrm>
          <a:prstGeom prst="rect">
            <a:avLst/>
          </a:prstGeom>
          <a:noFill/>
          <a:ln w="9525" cap="flat" cmpd="sng">
            <a:solidFill>
              <a:schemeClr val="accent1"/>
            </a:solidFill>
            <a:prstDash val="solid"/>
            <a:round/>
            <a:headEnd type="none" w="med" len="med"/>
            <a:tailEnd type="none" w="med" len="med"/>
          </a:ln>
        </p:spPr>
      </p:pic>
      <p:pic>
        <p:nvPicPr>
          <p:cNvPr id="111620" name="图片 62468"/>
          <p:cNvPicPr>
            <a:picLocks noChangeAspect="1"/>
          </p:cNvPicPr>
          <p:nvPr/>
        </p:nvPicPr>
        <p:blipFill>
          <a:blip r:embed="rId3"/>
          <a:stretch>
            <a:fillRect/>
          </a:stretch>
        </p:blipFill>
        <p:spPr>
          <a:xfrm>
            <a:off x="2432050" y="4375150"/>
            <a:ext cx="7172325" cy="2100263"/>
          </a:xfrm>
          <a:prstGeom prst="rect">
            <a:avLst/>
          </a:prstGeom>
          <a:noFill/>
          <a:ln w="9525" cap="flat" cmpd="sng">
            <a:solidFill>
              <a:schemeClr val="accent1"/>
            </a:solidFill>
            <a:prstDash val="solid"/>
            <a:round/>
            <a:headEnd type="none" w="med" len="med"/>
            <a:tailEnd type="none" w="med" len="med"/>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1" name="标题 63489"/>
          <p:cNvSpPr>
            <a:spLocks noGrp="1"/>
          </p:cNvSpPr>
          <p:nvPr>
            <p:ph type="title"/>
          </p:nvPr>
        </p:nvSpPr>
        <p:spPr>
          <a:xfrm>
            <a:off x="554355" y="150813"/>
            <a:ext cx="75069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10.5.3  使用C#和Python组合开发ASP.NET网站</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63491" name="文本占位符 63490"/>
          <p:cNvSpPr>
            <a:spLocks noGrp="1"/>
          </p:cNvSpPr>
          <p:nvPr>
            <p:ph sz="half" idx="2"/>
          </p:nvPr>
        </p:nvSpPr>
        <p:spPr/>
        <p:txBody>
          <a:bodyPr/>
          <a:p>
            <a:pPr marL="342900" marR="0" indent="-342900" algn="l" defTabSz="914400" rtl="0" eaLnBrk="1" fontAlgn="base" latinLnBrk="0" hangingPunct="1">
              <a:lnSpc>
                <a:spcPct val="80000"/>
              </a:lnSpc>
              <a:spcBef>
                <a:spcPct val="20000"/>
              </a:spcBef>
              <a:spcAft>
                <a:spcPct val="0"/>
              </a:spcAft>
              <a:buClrTx/>
              <a:buSzTx/>
              <a:buFont typeface="Wingdings" panose="05000000000000000000" charset="0"/>
              <a:buChar char="§"/>
            </a:pPr>
            <a:r>
              <a:rPr kumimoji="0" lang="zh-CN" altLang="en-US" sz="2400" b="0" i="0" u="none" strike="noStrike" kern="1200" cap="none" spc="0" normalizeH="0" baseline="0" noProof="1" dirty="0">
                <a:solidFill>
                  <a:schemeClr val="tx1"/>
                </a:solidFill>
                <a:effectLst/>
                <a:latin typeface="+mn-lt"/>
                <a:ea typeface="+mn-ea"/>
                <a:cs typeface="+mn-cs"/>
              </a:rPr>
              <a:t>VS2010与</a:t>
            </a:r>
            <a:r>
              <a:rPr kumimoji="0" lang="en-US" altLang="zh-CN" sz="2400" b="0" i="0" u="none" strike="noStrike" kern="1200" cap="none" spc="0" normalizeH="0" baseline="0" noProof="1" dirty="0">
                <a:solidFill>
                  <a:schemeClr val="tx1"/>
                </a:solidFill>
                <a:effectLst/>
                <a:latin typeface="+mn-lt"/>
                <a:ea typeface="+mn-ea"/>
                <a:cs typeface="+mn-cs"/>
              </a:rPr>
              <a:t>Python</a:t>
            </a:r>
            <a:r>
              <a:rPr kumimoji="0" lang="zh-CN" altLang="en-US" sz="2400" b="0" i="0" u="none" strike="noStrike" kern="1200" cap="none" spc="0" normalizeH="0" baseline="0" noProof="1" dirty="0">
                <a:solidFill>
                  <a:schemeClr val="tx1"/>
                </a:solidFill>
                <a:effectLst/>
                <a:latin typeface="+mn-lt"/>
                <a:ea typeface="+mn-ea"/>
                <a:cs typeface="+mn-cs"/>
              </a:rPr>
              <a:t>混合开发</a:t>
            </a:r>
            <a:r>
              <a:rPr kumimoji="0" lang="en-US" altLang="zh-CN" sz="2400" b="0" i="0" u="none" strike="noStrike" kern="1200" cap="none" spc="0" normalizeH="0" baseline="0" noProof="1" dirty="0">
                <a:solidFill>
                  <a:schemeClr val="tx1"/>
                </a:solidFill>
                <a:effectLst/>
                <a:latin typeface="+mn-lt"/>
                <a:ea typeface="+mn-ea"/>
                <a:cs typeface="+mn-cs"/>
              </a:rPr>
              <a:t>asp.net</a:t>
            </a:r>
            <a:r>
              <a:rPr kumimoji="0" lang="zh-CN" altLang="en-US" sz="2400" b="0" i="0" u="none" strike="noStrike" kern="1200" cap="none" spc="0" normalizeH="0" baseline="0" noProof="1" dirty="0">
                <a:solidFill>
                  <a:schemeClr val="tx1"/>
                </a:solidFill>
                <a:effectLst/>
                <a:latin typeface="+mn-lt"/>
                <a:ea typeface="+mn-ea"/>
                <a:cs typeface="+mn-cs"/>
              </a:rPr>
              <a:t>网站</a:t>
            </a:r>
            <a:endParaRPr kumimoji="0" lang="zh-CN" altLang="en-US" sz="2400" b="0" i="0" u="none" strike="noStrike" kern="1200" cap="none" spc="0" normalizeH="0" baseline="0" noProof="1" dirty="0">
              <a:solidFill>
                <a:schemeClr val="tx1"/>
              </a:solidFill>
              <a:effectLst/>
              <a:latin typeface="+mn-lt"/>
              <a:ea typeface="+mn-ea"/>
              <a:cs typeface="+mn-cs"/>
            </a:endParaRPr>
          </a:p>
          <a:p>
            <a:pPr marL="1905" marR="0" indent="-344805" algn="l" defTabSz="914400" rtl="0" eaLnBrk="1" fontAlgn="base" latinLnBrk="0" hangingPunct="1">
              <a:lnSpc>
                <a:spcPct val="150000"/>
              </a:lnSpc>
              <a:spcBef>
                <a:spcPts val="1200"/>
              </a:spcBef>
              <a:spcAft>
                <a:spcPts val="600"/>
              </a:spcAft>
              <a:buClrTx/>
              <a:buSzTx/>
              <a:buFont typeface="Wingdings" panose="05000000000000000000" charset="0"/>
              <a:buChar char="ü"/>
            </a:pPr>
            <a:r>
              <a:rPr kumimoji="0" lang="zh-CN" altLang="en-US" sz="1800" b="0" i="0" u="none" strike="noStrike" kern="1200" cap="none" spc="0" normalizeH="0" baseline="0" noProof="1" dirty="0">
                <a:solidFill>
                  <a:schemeClr val="tx1"/>
                </a:solidFill>
                <a:effectLst/>
                <a:latin typeface="+mn-lt"/>
                <a:ea typeface="+mn-ea"/>
                <a:cs typeface="+mn-cs"/>
              </a:rPr>
              <a:t>Visual Studio 2010的C#4.0提供了一个新的关键字dynamic，大幅度方便了C#与python语言的混合编程。</a:t>
            </a:r>
            <a:endParaRPr kumimoji="0" lang="zh-CN" altLang="en-US" sz="1800" b="0" i="0" u="none" strike="noStrike" kern="1200" cap="none" spc="0" normalizeH="0" baseline="0" noProof="1" dirty="0">
              <a:solidFill>
                <a:schemeClr val="tx1"/>
              </a:solidFill>
              <a:effectLst/>
              <a:latin typeface="+mn-lt"/>
              <a:ea typeface="+mn-ea"/>
              <a:cs typeface="+mn-cs"/>
            </a:endParaRPr>
          </a:p>
          <a:p>
            <a:pPr marL="1905" marR="0" indent="-344805" algn="l" defTabSz="914400" rtl="0" eaLnBrk="1" fontAlgn="base" latinLnBrk="0" hangingPunct="1">
              <a:lnSpc>
                <a:spcPct val="150000"/>
              </a:lnSpc>
              <a:spcBef>
                <a:spcPts val="1200"/>
              </a:spcBef>
              <a:spcAft>
                <a:spcPts val="600"/>
              </a:spcAft>
              <a:buClrTx/>
              <a:buSzTx/>
              <a:buFont typeface="Wingdings" panose="05000000000000000000" charset="0"/>
              <a:buChar char="ü"/>
            </a:pPr>
            <a:r>
              <a:rPr kumimoji="0" lang="zh-CN" altLang="en-US" sz="1800" b="0" i="0" u="none" strike="noStrike" kern="1200" cap="none" spc="0" normalizeH="0" baseline="0" noProof="1" dirty="0">
                <a:solidFill>
                  <a:schemeClr val="tx1"/>
                </a:solidFill>
                <a:effectLst/>
                <a:latin typeface="+mn-lt"/>
                <a:ea typeface="+mn-ea"/>
                <a:cs typeface="+mn-cs"/>
              </a:rPr>
              <a:t>在VS2010中创建Web Site，添加按钮和下拉列表框，添加引用（选择net4.0版本，在IronPython的安装目录下）IronPython.dll和Micrsoft.Scripting.dll，添加命名空间 IronPython.Hosting和Microsoft.Scripting.Hosting，编写并添加demo.py文件，与VS2008中的操作步骤一样。</a:t>
            </a:r>
            <a:endParaRPr kumimoji="0" lang="zh-CN" altLang="en-US" sz="1800" b="0" i="0" u="none" strike="noStrike" kern="1200" cap="none" spc="0" normalizeH="0" baseline="0" noProof="1" dirty="0">
              <a:solidFill>
                <a:schemeClr val="tx1"/>
              </a:solidFill>
              <a:effectLst/>
              <a:latin typeface="+mn-lt"/>
              <a:ea typeface="+mn-ea"/>
              <a:cs typeface="+mn-cs"/>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3665" name="标题 1"/>
          <p:cNvSpPr>
            <a:spLocks noGrp="1"/>
          </p:cNvSpPr>
          <p:nvPr>
            <p:ph type="title"/>
          </p:nvPr>
        </p:nvSpPr>
        <p:spPr>
          <a:xfrm>
            <a:off x="554355" y="150813"/>
            <a:ext cx="749046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10.5.3  使用C#和Python组合开发ASP.NET网站</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113666" name="内容占位符 2"/>
          <p:cNvSpPr>
            <a:spLocks noGrp="1"/>
          </p:cNvSpPr>
          <p:nvPr>
            <p:ph sz="half" idx="2"/>
          </p:nvPr>
        </p:nvSpPr>
        <p:spPr/>
        <p:txBody>
          <a:bodyPr anchor="t"/>
          <a:p>
            <a:pPr marL="1905" indent="-344805">
              <a:lnSpc>
                <a:spcPct val="150000"/>
              </a:lnSpc>
              <a:spcBef>
                <a:spcPts val="600"/>
              </a:spcBef>
              <a:spcAft>
                <a:spcPts val="600"/>
              </a:spcAft>
              <a:buFont typeface="Wingdings" panose="05000000000000000000" charset="0"/>
              <a:buChar char="ü"/>
            </a:pPr>
            <a:r>
              <a:rPr lang="zh-CN" altLang="en-US" sz="2000" dirty="0">
                <a:sym typeface="宋体" panose="02010600030101010101" pitchFamily="2" charset="-122"/>
              </a:rPr>
              <a:t>在按钮的单击事件处理函数中添加如下代码：</a:t>
            </a:r>
            <a:endParaRPr lang="zh-CN" altLang="en-US" sz="2000" dirty="0"/>
          </a:p>
          <a:p>
            <a:pPr marL="1905" indent="-344805">
              <a:lnSpc>
                <a:spcPct val="150000"/>
              </a:lnSpc>
              <a:spcBef>
                <a:spcPts val="600"/>
              </a:spcBef>
              <a:buNone/>
            </a:pPr>
            <a:r>
              <a:rPr lang="zh-CN" altLang="en-US" sz="1800" dirty="0">
                <a:latin typeface="Times New Roman" panose="02020603050405020304" pitchFamily="2" charset="0"/>
                <a:sym typeface="宋体" panose="02010600030101010101" pitchFamily="2" charset="-122"/>
              </a:rPr>
              <a:t>ScriptRuntime pyRuntime = Python.CreateRuntime();</a:t>
            </a:r>
            <a:endParaRPr lang="zh-CN" altLang="en-US" sz="1800" dirty="0">
              <a:latin typeface="Times New Roman" panose="02020603050405020304" pitchFamily="2" charset="0"/>
            </a:endParaRPr>
          </a:p>
          <a:p>
            <a:pPr marL="1905" indent="-344805">
              <a:lnSpc>
                <a:spcPct val="150000"/>
              </a:lnSpc>
              <a:spcBef>
                <a:spcPts val="600"/>
              </a:spcBef>
              <a:buNone/>
            </a:pPr>
            <a:r>
              <a:rPr lang="zh-CN" altLang="en-US" sz="1800" dirty="0">
                <a:latin typeface="Times New Roman" panose="02020603050405020304" pitchFamily="2" charset="0"/>
                <a:sym typeface="宋体" panose="02010600030101010101" pitchFamily="2" charset="-122"/>
              </a:rPr>
              <a:t>dynamic obj = pyRuntime.UseFile(Server.MapPath("~") + "\\demo.py");</a:t>
            </a:r>
            <a:endParaRPr lang="zh-CN" altLang="en-US" sz="1800" dirty="0">
              <a:latin typeface="Times New Roman" panose="02020603050405020304" pitchFamily="2" charset="0"/>
            </a:endParaRPr>
          </a:p>
          <a:p>
            <a:pPr marL="1905" indent="-344805">
              <a:lnSpc>
                <a:spcPct val="150000"/>
              </a:lnSpc>
              <a:spcBef>
                <a:spcPts val="600"/>
              </a:spcBef>
              <a:buNone/>
            </a:pPr>
            <a:r>
              <a:rPr lang="zh-CN" altLang="en-US" sz="1800" dirty="0">
                <a:latin typeface="Times New Roman" panose="02020603050405020304" pitchFamily="2" charset="0"/>
                <a:sym typeface="宋体" panose="02010600030101010101" pitchFamily="2" charset="-122"/>
              </a:rPr>
              <a:t>DropDownList1.DataSource = obj.Split("a,b,c,d,e");</a:t>
            </a:r>
            <a:endParaRPr lang="zh-CN" altLang="en-US" sz="1800" dirty="0">
              <a:latin typeface="Times New Roman" panose="02020603050405020304" pitchFamily="2" charset="0"/>
            </a:endParaRPr>
          </a:p>
          <a:p>
            <a:pPr marL="1905" indent="-344805">
              <a:lnSpc>
                <a:spcPct val="150000"/>
              </a:lnSpc>
              <a:spcBef>
                <a:spcPts val="600"/>
              </a:spcBef>
              <a:buNone/>
            </a:pPr>
            <a:r>
              <a:rPr lang="zh-CN" altLang="en-US" sz="1800" dirty="0">
                <a:latin typeface="Times New Roman" panose="02020603050405020304" pitchFamily="2" charset="0"/>
                <a:sym typeface="宋体" panose="02010600030101010101" pitchFamily="2" charset="-122"/>
              </a:rPr>
              <a:t>DropDownList1.DataBind();</a:t>
            </a:r>
            <a:endParaRPr lang="zh-CN" altLang="en-US" sz="1800" dirty="0">
              <a:latin typeface="Times New Roman" panose="02020603050405020304" pitchFamily="2" charset="0"/>
            </a:endParaRPr>
          </a:p>
          <a:p>
            <a:pPr marL="1905" indent="-344805">
              <a:lnSpc>
                <a:spcPct val="150000"/>
              </a:lnSpc>
              <a:spcBef>
                <a:spcPts val="600"/>
              </a:spcBef>
              <a:spcAft>
                <a:spcPts val="600"/>
              </a:spcAft>
              <a:buFont typeface="Wingdings" panose="05000000000000000000" charset="0"/>
              <a:buChar char="ü"/>
            </a:pPr>
            <a:r>
              <a:rPr lang="zh-CN" altLang="en-US" sz="2000" dirty="0">
                <a:sym typeface="宋体" panose="02010600030101010101" pitchFamily="2" charset="-122"/>
              </a:rPr>
              <a:t>运行网站。</a:t>
            </a:r>
            <a:endParaRPr lang="zh-CN" altLang="en-US" sz="200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4689" name="标题 64513"/>
          <p:cNvSpPr>
            <a:spLocks noGrp="1"/>
          </p:cNvSpPr>
          <p:nvPr>
            <p:ph type="title"/>
          </p:nvPr>
        </p:nvSpPr>
        <p:spPr>
          <a:xfrm>
            <a:off x="554355" y="150813"/>
            <a:ext cx="744093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10.5.3  使用C#和Python组合开发ASP.NET网站</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64515" name="文本占位符 64514"/>
          <p:cNvSpPr>
            <a:spLocks noGrp="1"/>
          </p:cNvSpPr>
          <p:nvPr>
            <p:ph sz="half" idx="2"/>
          </p:nvPr>
        </p:nvSpPr>
        <p:spPr/>
        <p:txBody>
          <a:bodyPr/>
          <a:p>
            <a:pPr marL="342900" marR="0" indent="-342900" algn="l" defTabSz="914400" rtl="0" eaLnBrk="1" fontAlgn="base" latinLnBrk="0" hangingPunct="1">
              <a:lnSpc>
                <a:spcPct val="100000"/>
              </a:lnSpc>
              <a:spcBef>
                <a:spcPts val="0"/>
              </a:spcBef>
              <a:spcAft>
                <a:spcPct val="0"/>
              </a:spcAft>
              <a:buClrTx/>
              <a:buSzTx/>
              <a:buFont typeface="Wingdings" panose="05000000000000000000" charset="0"/>
              <a:buChar char="§"/>
            </a:pPr>
            <a:r>
              <a:rPr kumimoji="0" lang="zh-CN" altLang="en-US" sz="2000" b="0" i="0" u="none" strike="noStrike" kern="1200" cap="none" spc="0" normalizeH="0" baseline="0" noProof="1" dirty="0">
                <a:solidFill>
                  <a:schemeClr val="tx1"/>
                </a:solidFill>
                <a:effectLst/>
                <a:latin typeface="+mn-lt"/>
                <a:ea typeface="+mn-ea"/>
                <a:cs typeface="+mn-cs"/>
              </a:rPr>
              <a:t>在</a:t>
            </a:r>
            <a:r>
              <a:rPr kumimoji="0" lang="en-US" altLang="zh-CN" sz="2000" b="0" i="0" u="none" strike="noStrike" kern="1200" cap="none" spc="0" normalizeH="0" baseline="0" noProof="1" dirty="0">
                <a:solidFill>
                  <a:schemeClr val="tx1"/>
                </a:solidFill>
                <a:effectLst/>
                <a:latin typeface="+mn-lt"/>
                <a:ea typeface="+mn-ea"/>
                <a:cs typeface="+mn-cs"/>
              </a:rPr>
              <a:t>ASP.NET</a:t>
            </a:r>
            <a:r>
              <a:rPr kumimoji="0" lang="zh-CN" altLang="en-US" sz="2000" b="0" i="0" u="none" strike="noStrike" kern="1200" cap="none" spc="0" normalizeH="0" baseline="0" noProof="1" dirty="0">
                <a:solidFill>
                  <a:schemeClr val="tx1"/>
                </a:solidFill>
                <a:effectLst/>
                <a:latin typeface="+mn-lt"/>
                <a:ea typeface="+mn-ea"/>
                <a:cs typeface="+mn-cs"/>
              </a:rPr>
              <a:t>网站中使用</a:t>
            </a:r>
            <a:r>
              <a:rPr kumimoji="0" lang="en-US" altLang="zh-CN" sz="2000" b="0" i="0" u="none" strike="noStrike" kern="1200" cap="none" spc="0" normalizeH="0" baseline="0" noProof="1" dirty="0">
                <a:solidFill>
                  <a:schemeClr val="tx1"/>
                </a:solidFill>
                <a:effectLst/>
                <a:latin typeface="+mn-lt"/>
                <a:ea typeface="+mn-ea"/>
                <a:cs typeface="+mn-cs"/>
              </a:rPr>
              <a:t>C#</a:t>
            </a:r>
            <a:r>
              <a:rPr kumimoji="0" lang="zh-CN" altLang="en-US" sz="2000" b="0" i="0" u="none" strike="noStrike" kern="1200" cap="none" spc="0" normalizeH="0" baseline="0" noProof="1" dirty="0">
                <a:solidFill>
                  <a:schemeClr val="tx1"/>
                </a:solidFill>
                <a:effectLst/>
                <a:latin typeface="+mn-lt"/>
                <a:ea typeface="+mn-ea"/>
                <a:cs typeface="+mn-cs"/>
              </a:rPr>
              <a:t>和</a:t>
            </a:r>
            <a:r>
              <a:rPr kumimoji="0" lang="en-US" altLang="zh-CN" sz="2000" b="0" i="0" u="none" strike="noStrike" kern="1200" cap="none" spc="0" normalizeH="0" baseline="0" noProof="1" dirty="0">
                <a:solidFill>
                  <a:schemeClr val="tx1"/>
                </a:solidFill>
                <a:effectLst/>
                <a:latin typeface="+mn-lt"/>
                <a:ea typeface="+mn-ea"/>
                <a:cs typeface="+mn-cs"/>
              </a:rPr>
              <a:t>Python</a:t>
            </a:r>
            <a:r>
              <a:rPr kumimoji="0" lang="zh-CN" altLang="en-US" sz="2000" b="0" i="0" u="none" strike="noStrike" kern="1200" cap="none" spc="0" normalizeH="0" baseline="0" noProof="1" dirty="0">
                <a:solidFill>
                  <a:schemeClr val="tx1"/>
                </a:solidFill>
                <a:effectLst/>
                <a:latin typeface="+mn-lt"/>
                <a:ea typeface="+mn-ea"/>
                <a:cs typeface="+mn-cs"/>
              </a:rPr>
              <a:t>混合处理数据。以</a:t>
            </a:r>
            <a:r>
              <a:rPr kumimoji="0" lang="en-US" altLang="zh-CN" sz="2000" b="0" i="0" u="none" strike="noStrike" kern="1200" cap="none" spc="0" normalizeH="0" baseline="0" noProof="1" dirty="0">
                <a:solidFill>
                  <a:schemeClr val="tx1"/>
                </a:solidFill>
                <a:effectLst/>
                <a:latin typeface="+mn-lt"/>
                <a:ea typeface="+mn-ea"/>
                <a:cs typeface="+mn-cs"/>
              </a:rPr>
              <a:t>VS2010</a:t>
            </a:r>
            <a:r>
              <a:rPr kumimoji="0" lang="zh-CN" altLang="en-US" sz="2000" b="0" i="0" u="none" strike="noStrike" kern="1200" cap="none" spc="0" normalizeH="0" baseline="0" noProof="1" dirty="0">
                <a:solidFill>
                  <a:schemeClr val="tx1"/>
                </a:solidFill>
                <a:effectLst/>
                <a:latin typeface="+mn-lt"/>
                <a:ea typeface="+mn-ea"/>
                <a:cs typeface="+mn-cs"/>
              </a:rPr>
              <a:t>为例，假设使用ACCESS数据库</a:t>
            </a:r>
            <a:r>
              <a:rPr kumimoji="0" lang="en-US" altLang="zh-CN" sz="2000" b="0" i="0" u="none" strike="noStrike" kern="1200" cap="none" spc="0" normalizeH="0" baseline="0" noProof="1" dirty="0">
                <a:solidFill>
                  <a:schemeClr val="tx1"/>
                </a:solidFill>
                <a:effectLst/>
                <a:latin typeface="+mn-lt"/>
                <a:ea typeface="+mn-ea"/>
                <a:cs typeface="+mn-cs"/>
              </a:rPr>
              <a:t>db5.mdb</a:t>
            </a:r>
            <a:r>
              <a:rPr kumimoji="0" lang="zh-CN" altLang="en-US" sz="2000" b="0" i="0" u="none" strike="noStrike" kern="1200" cap="none" spc="0" normalizeH="0" baseline="0" noProof="1" dirty="0">
                <a:solidFill>
                  <a:schemeClr val="tx1"/>
                </a:solidFill>
                <a:effectLst/>
                <a:latin typeface="+mn-lt"/>
                <a:ea typeface="+mn-ea"/>
                <a:cs typeface="+mn-cs"/>
              </a:rPr>
              <a:t>，表名为test，且第一个字段为整数类型。创建ASP.NET新页面，放置一个按钮，在其Click事件中编写代码：</a:t>
            </a:r>
            <a:endParaRPr kumimoji="0" lang="zh-CN" altLang="en-US" sz="2000" b="0" i="0" u="none" strike="noStrike" kern="1200" cap="none" spc="0" normalizeH="0" baseline="0" noProof="1" dirty="0">
              <a:solidFill>
                <a:schemeClr val="tx1"/>
              </a:solidFill>
              <a:effectLst/>
              <a:latin typeface="+mn-lt"/>
              <a:ea typeface="+mn-ea"/>
              <a:cs typeface="+mn-cs"/>
            </a:endParaRPr>
          </a:p>
          <a:p>
            <a:pPr marL="1905" marR="0" indent="-344805" algn="l" defTabSz="914400" rtl="0" eaLnBrk="1" fontAlgn="base" latinLnBrk="0" hangingPunct="1">
              <a:lnSpc>
                <a:spcPct val="100000"/>
              </a:lnSpc>
              <a:spcBef>
                <a:spcPts val="0"/>
              </a:spcBef>
              <a:spcAft>
                <a:spcPct val="0"/>
              </a:spcAft>
              <a:buClrTx/>
              <a:buSzTx/>
              <a:buFont typeface="Wingdings" panose="05000000000000000000" charset="0"/>
              <a:buChar char="ü"/>
            </a:pPr>
            <a:endParaRPr kumimoji="0" lang="zh-CN" altLang="en-US" sz="2000" b="0" i="0" u="none" strike="noStrike" kern="1200" cap="none" spc="0" normalizeH="0" baseline="0" noProof="1" dirty="0">
              <a:solidFill>
                <a:schemeClr val="tx1"/>
              </a:solidFill>
              <a:effectLst/>
              <a:latin typeface="+mn-lt"/>
              <a:ea typeface="+mn-ea"/>
              <a:cs typeface="+mn-cs"/>
            </a:endParaRPr>
          </a:p>
          <a:p>
            <a:pPr marL="1905" marR="0" indent="-344805" algn="l" defTabSz="914400" rtl="0" eaLnBrk="1" fontAlgn="base" latinLnBrk="0" hangingPunct="1">
              <a:lnSpc>
                <a:spcPct val="100000"/>
              </a:lnSpc>
              <a:spcBef>
                <a:spcPts val="0"/>
              </a:spcBef>
              <a:spcAft>
                <a:spcPct val="0"/>
              </a:spcAft>
              <a:buClrTx/>
              <a:buSzTx/>
              <a:buFontTx/>
              <a:buNone/>
            </a:pPr>
            <a:r>
              <a:rPr kumimoji="0" lang="zh-CN" altLang="en-US" sz="1800" b="0" i="0" u="none" strike="noStrike" kern="1200" cap="none" spc="0" normalizeH="0" baseline="0" noProof="1" dirty="0">
                <a:solidFill>
                  <a:schemeClr val="tx1"/>
                </a:solidFill>
                <a:effectLst/>
                <a:latin typeface="Times New Roman" panose="02020603050405020304" pitchFamily="2" charset="0"/>
                <a:ea typeface="+mn-ea"/>
                <a:cs typeface="+mn-cs"/>
              </a:rPr>
              <a:t>string connectionString = @"Provider = Microsoft.Jet.OLEDB.4.0;Data Source = " + Server.MapPath("~")+@"\App_Data\db5.mdb";</a:t>
            </a:r>
            <a:endParaRPr kumimoji="0" lang="zh-CN" altLang="en-US" sz="1800" b="0" i="0" u="none" strike="noStrike" kern="1200" cap="none" spc="0" normalizeH="0" baseline="0" noProof="1" dirty="0">
              <a:solidFill>
                <a:schemeClr val="tx1"/>
              </a:solidFill>
              <a:effectLst/>
              <a:latin typeface="Times New Roman" panose="02020603050405020304" pitchFamily="2" charset="0"/>
              <a:ea typeface="+mn-ea"/>
              <a:cs typeface="+mn-cs"/>
            </a:endParaRPr>
          </a:p>
          <a:p>
            <a:pPr marL="1905" marR="0" indent="-344805" algn="l" defTabSz="914400" rtl="0" eaLnBrk="1" fontAlgn="base" latinLnBrk="0" hangingPunct="1">
              <a:lnSpc>
                <a:spcPct val="100000"/>
              </a:lnSpc>
              <a:spcBef>
                <a:spcPts val="0"/>
              </a:spcBef>
              <a:spcAft>
                <a:spcPct val="0"/>
              </a:spcAft>
              <a:buClrTx/>
              <a:buSzTx/>
              <a:buFontTx/>
              <a:buNone/>
            </a:pPr>
            <a:r>
              <a:rPr kumimoji="0" lang="zh-CN" altLang="en-US" sz="1800" b="0" i="0" u="none" strike="noStrike" kern="1200" cap="none" spc="0" normalizeH="0" baseline="0" noProof="1" dirty="0">
                <a:solidFill>
                  <a:schemeClr val="tx1"/>
                </a:solidFill>
                <a:effectLst/>
                <a:latin typeface="Times New Roman" panose="02020603050405020304" pitchFamily="2" charset="0"/>
                <a:ea typeface="+mn-ea"/>
                <a:cs typeface="+mn-cs"/>
              </a:rPr>
              <a:t>OleDbConnection conn = new OleDbConnection();</a:t>
            </a:r>
            <a:endParaRPr kumimoji="0" lang="zh-CN" altLang="en-US" sz="1800" b="0" i="0" u="none" strike="noStrike" kern="1200" cap="none" spc="0" normalizeH="0" baseline="0" noProof="1" dirty="0">
              <a:solidFill>
                <a:schemeClr val="tx1"/>
              </a:solidFill>
              <a:effectLst/>
              <a:latin typeface="Times New Roman" panose="02020603050405020304" pitchFamily="2" charset="0"/>
              <a:ea typeface="+mn-ea"/>
              <a:cs typeface="+mn-cs"/>
            </a:endParaRPr>
          </a:p>
          <a:p>
            <a:pPr marL="1905" marR="0" indent="-344805" algn="l" defTabSz="914400" rtl="0" eaLnBrk="1" fontAlgn="base" latinLnBrk="0" hangingPunct="1">
              <a:lnSpc>
                <a:spcPct val="100000"/>
              </a:lnSpc>
              <a:spcBef>
                <a:spcPts val="0"/>
              </a:spcBef>
              <a:spcAft>
                <a:spcPct val="0"/>
              </a:spcAft>
              <a:buClrTx/>
              <a:buSzTx/>
              <a:buFontTx/>
              <a:buNone/>
            </a:pPr>
            <a:r>
              <a:rPr kumimoji="0" lang="zh-CN" altLang="en-US" sz="1800" b="0" i="0" u="none" strike="noStrike" kern="1200" cap="none" spc="0" normalizeH="0" baseline="0" noProof="1" dirty="0">
                <a:solidFill>
                  <a:schemeClr val="tx1"/>
                </a:solidFill>
                <a:effectLst/>
                <a:latin typeface="Times New Roman" panose="02020603050405020304" pitchFamily="2" charset="0"/>
                <a:ea typeface="+mn-ea"/>
                <a:cs typeface="+mn-cs"/>
              </a:rPr>
              <a:t>conn.ConnectionString = connectionString;</a:t>
            </a:r>
            <a:endParaRPr kumimoji="0" lang="zh-CN" altLang="en-US" sz="1800" b="0" i="0" u="none" strike="noStrike" kern="1200" cap="none" spc="0" normalizeH="0" baseline="0" noProof="1" dirty="0">
              <a:solidFill>
                <a:schemeClr val="tx1"/>
              </a:solidFill>
              <a:effectLst/>
              <a:latin typeface="Times New Roman" panose="02020603050405020304" pitchFamily="2" charset="0"/>
              <a:ea typeface="+mn-ea"/>
              <a:cs typeface="+mn-cs"/>
            </a:endParaRPr>
          </a:p>
          <a:p>
            <a:pPr marL="1905" marR="0" indent="-344805" algn="l" defTabSz="914400" rtl="0" eaLnBrk="1" fontAlgn="base" latinLnBrk="0" hangingPunct="1">
              <a:lnSpc>
                <a:spcPct val="100000"/>
              </a:lnSpc>
              <a:spcBef>
                <a:spcPts val="0"/>
              </a:spcBef>
              <a:spcAft>
                <a:spcPct val="0"/>
              </a:spcAft>
              <a:buClrTx/>
              <a:buSzTx/>
              <a:buFontTx/>
              <a:buNone/>
            </a:pPr>
            <a:r>
              <a:rPr kumimoji="0" lang="zh-CN" altLang="en-US" sz="1800" b="0" i="0" u="none" strike="noStrike" kern="1200" cap="none" spc="0" normalizeH="0" baseline="0" noProof="1" dirty="0">
                <a:solidFill>
                  <a:schemeClr val="tx1"/>
                </a:solidFill>
                <a:effectLst/>
                <a:latin typeface="Times New Roman" panose="02020603050405020304" pitchFamily="2" charset="0"/>
                <a:ea typeface="+mn-ea"/>
                <a:cs typeface="+mn-cs"/>
              </a:rPr>
              <a:t>string sql = "select * from test";        </a:t>
            </a:r>
            <a:endParaRPr kumimoji="0" lang="zh-CN" altLang="en-US" sz="1800" b="0" i="0" u="none" strike="noStrike" kern="1200" cap="none" spc="0" normalizeH="0" baseline="0" noProof="1" dirty="0">
              <a:solidFill>
                <a:schemeClr val="tx1"/>
              </a:solidFill>
              <a:effectLst/>
              <a:latin typeface="Times New Roman" panose="02020603050405020304" pitchFamily="2" charset="0"/>
              <a:ea typeface="+mn-ea"/>
              <a:cs typeface="+mn-cs"/>
            </a:endParaRPr>
          </a:p>
          <a:p>
            <a:pPr marL="1905" marR="0" indent="-344805" algn="l" defTabSz="914400" rtl="0" eaLnBrk="1" fontAlgn="base" latinLnBrk="0" hangingPunct="1">
              <a:lnSpc>
                <a:spcPct val="100000"/>
              </a:lnSpc>
              <a:spcBef>
                <a:spcPts val="0"/>
              </a:spcBef>
              <a:spcAft>
                <a:spcPct val="0"/>
              </a:spcAft>
              <a:buClrTx/>
              <a:buSzTx/>
              <a:buFontTx/>
              <a:buNone/>
            </a:pPr>
            <a:r>
              <a:rPr kumimoji="0" lang="zh-CN" altLang="en-US" sz="1800" b="0" i="0" u="none" strike="noStrike" kern="1200" cap="none" spc="0" normalizeH="0" baseline="0" noProof="1" dirty="0">
                <a:solidFill>
                  <a:schemeClr val="tx1"/>
                </a:solidFill>
                <a:effectLst/>
                <a:latin typeface="Times New Roman" panose="02020603050405020304" pitchFamily="2" charset="0"/>
                <a:ea typeface="+mn-ea"/>
                <a:cs typeface="+mn-cs"/>
              </a:rPr>
              <a:t>OleDbDataAdapter adapter = new OleDbDataAdapter(sql, conn);</a:t>
            </a:r>
            <a:endParaRPr kumimoji="0" lang="zh-CN" altLang="en-US" sz="1800" b="0" i="0" u="none" strike="noStrike" kern="1200" cap="none" spc="0" normalizeH="0" baseline="0" noProof="1" dirty="0">
              <a:solidFill>
                <a:schemeClr val="tx1"/>
              </a:solidFill>
              <a:effectLst/>
              <a:latin typeface="Times New Roman" panose="02020603050405020304" pitchFamily="2" charset="0"/>
              <a:ea typeface="+mn-ea"/>
              <a:cs typeface="+mn-cs"/>
            </a:endParaRPr>
          </a:p>
          <a:p>
            <a:pPr marL="1905" marR="0" indent="-344805" algn="l" defTabSz="914400" rtl="0" eaLnBrk="1" fontAlgn="base" latinLnBrk="0" hangingPunct="1">
              <a:lnSpc>
                <a:spcPct val="100000"/>
              </a:lnSpc>
              <a:spcBef>
                <a:spcPts val="0"/>
              </a:spcBef>
              <a:spcAft>
                <a:spcPct val="0"/>
              </a:spcAft>
              <a:buClrTx/>
              <a:buSzTx/>
              <a:buFontTx/>
              <a:buNone/>
            </a:pPr>
            <a:r>
              <a:rPr kumimoji="0" lang="zh-CN" altLang="en-US" sz="1800" b="0" i="0" u="none" strike="noStrike" kern="1200" cap="none" spc="0" normalizeH="0" baseline="0" noProof="1" dirty="0">
                <a:solidFill>
                  <a:schemeClr val="tx1"/>
                </a:solidFill>
                <a:effectLst/>
                <a:latin typeface="Times New Roman" panose="02020603050405020304" pitchFamily="2" charset="0"/>
                <a:ea typeface="+mn-ea"/>
                <a:cs typeface="+mn-cs"/>
              </a:rPr>
              <a:t>DataSet ds = new DataSet();</a:t>
            </a:r>
            <a:endParaRPr kumimoji="0" lang="zh-CN" altLang="en-US" sz="1800" b="0" i="0" u="none" strike="noStrike" kern="1200" cap="none" spc="0" normalizeH="0" baseline="0" noProof="1" dirty="0">
              <a:solidFill>
                <a:schemeClr val="tx1"/>
              </a:solidFill>
              <a:effectLst/>
              <a:latin typeface="Times New Roman" panose="02020603050405020304" pitchFamily="2" charset="0"/>
              <a:ea typeface="+mn-ea"/>
              <a:cs typeface="+mn-cs"/>
            </a:endParaRPr>
          </a:p>
          <a:p>
            <a:pPr marL="1905" marR="0" indent="-344805" algn="l" defTabSz="914400" rtl="0" eaLnBrk="1" fontAlgn="base" latinLnBrk="0" hangingPunct="1">
              <a:lnSpc>
                <a:spcPct val="100000"/>
              </a:lnSpc>
              <a:spcBef>
                <a:spcPts val="0"/>
              </a:spcBef>
              <a:spcAft>
                <a:spcPct val="0"/>
              </a:spcAft>
              <a:buClrTx/>
              <a:buSzTx/>
              <a:buFontTx/>
              <a:buNone/>
            </a:pPr>
            <a:r>
              <a:rPr kumimoji="0" lang="zh-CN" altLang="en-US" sz="1800" b="0" i="0" u="none" strike="noStrike" kern="1200" cap="none" spc="0" normalizeH="0" baseline="0" noProof="1" dirty="0">
                <a:solidFill>
                  <a:schemeClr val="tx1"/>
                </a:solidFill>
                <a:effectLst/>
                <a:latin typeface="Times New Roman" panose="02020603050405020304" pitchFamily="2" charset="0"/>
                <a:ea typeface="+mn-ea"/>
                <a:cs typeface="+mn-cs"/>
              </a:rPr>
              <a:t>adapter.Fill(ds);</a:t>
            </a:r>
            <a:endParaRPr kumimoji="0" lang="zh-CN" altLang="en-US" sz="1800" b="0" i="0" u="none" strike="noStrike" kern="1200" cap="none" spc="0" normalizeH="0" baseline="0" noProof="1" dirty="0">
              <a:solidFill>
                <a:schemeClr val="tx1"/>
              </a:solidFill>
              <a:effectLst/>
              <a:latin typeface="Times New Roman" panose="02020603050405020304" pitchFamily="2" charset="0"/>
              <a:ea typeface="+mn-ea"/>
              <a:cs typeface="+mn-cs"/>
            </a:endParaRPr>
          </a:p>
          <a:p>
            <a:pPr marL="1905" marR="0" indent="-344805" algn="l" defTabSz="914400" rtl="0" eaLnBrk="1" fontAlgn="base" latinLnBrk="0" hangingPunct="1">
              <a:lnSpc>
                <a:spcPct val="100000"/>
              </a:lnSpc>
              <a:spcBef>
                <a:spcPts val="0"/>
              </a:spcBef>
              <a:spcAft>
                <a:spcPct val="0"/>
              </a:spcAft>
              <a:buClrTx/>
              <a:buSzTx/>
              <a:buFontTx/>
              <a:buNone/>
            </a:pPr>
            <a:r>
              <a:rPr kumimoji="0" lang="zh-CN" altLang="en-US" sz="1800" b="0" i="0" u="none" strike="noStrike" kern="1200" cap="none" spc="0" normalizeH="0" baseline="0" noProof="1" dirty="0">
                <a:solidFill>
                  <a:schemeClr val="tx1"/>
                </a:solidFill>
                <a:effectLst/>
                <a:latin typeface="Times New Roman" panose="02020603050405020304" pitchFamily="2" charset="0"/>
                <a:ea typeface="+mn-ea"/>
                <a:cs typeface="+mn-cs"/>
              </a:rPr>
              <a:t>ScriptRuntime pyRuntime = Python.CreateRuntime();</a:t>
            </a:r>
            <a:endParaRPr kumimoji="0" lang="zh-CN" altLang="en-US" sz="1800" b="0" i="0" u="none" strike="noStrike" kern="1200" cap="none" spc="0" normalizeH="0" baseline="0" noProof="1" dirty="0">
              <a:solidFill>
                <a:schemeClr val="tx1"/>
              </a:solidFill>
              <a:effectLst/>
              <a:latin typeface="Times New Roman" panose="02020603050405020304" pitchFamily="2" charset="0"/>
              <a:ea typeface="+mn-ea"/>
              <a:cs typeface="+mn-cs"/>
            </a:endParaRPr>
          </a:p>
          <a:p>
            <a:pPr marL="1905" marR="0" indent="-344805" algn="l" defTabSz="914400" rtl="0" eaLnBrk="1" fontAlgn="base" latinLnBrk="0" hangingPunct="1">
              <a:lnSpc>
                <a:spcPct val="100000"/>
              </a:lnSpc>
              <a:spcBef>
                <a:spcPts val="0"/>
              </a:spcBef>
              <a:spcAft>
                <a:spcPct val="0"/>
              </a:spcAft>
              <a:buClrTx/>
              <a:buSzTx/>
              <a:buFontTx/>
              <a:buNone/>
            </a:pPr>
            <a:r>
              <a:rPr kumimoji="0" lang="zh-CN" altLang="en-US" sz="1800" b="0" i="0" u="none" strike="noStrike" kern="1200" cap="none" spc="0" normalizeH="0" baseline="0" noProof="1" dirty="0">
                <a:solidFill>
                  <a:schemeClr val="tx1"/>
                </a:solidFill>
                <a:effectLst/>
                <a:latin typeface="Times New Roman" panose="02020603050405020304" pitchFamily="2" charset="0"/>
                <a:ea typeface="+mn-ea"/>
                <a:cs typeface="+mn-cs"/>
              </a:rPr>
              <a:t>dynamic obj = pyRuntime.UseFile(Server.MapPath("~") + "\\demo.py");</a:t>
            </a:r>
            <a:endParaRPr kumimoji="0" lang="zh-CN" altLang="en-US" sz="1800" b="0" i="0" u="none" strike="noStrike" kern="1200" cap="none" spc="0" normalizeH="0" baseline="0" noProof="1" dirty="0">
              <a:solidFill>
                <a:schemeClr val="tx1"/>
              </a:solidFill>
              <a:effectLst/>
              <a:latin typeface="Times New Roman" panose="02020603050405020304" pitchFamily="2" charset="0"/>
              <a:ea typeface="+mn-ea"/>
              <a:cs typeface="+mn-cs"/>
            </a:endParaRPr>
          </a:p>
          <a:p>
            <a:pPr marL="1905" marR="0" indent="-344805" algn="l" defTabSz="914400" rtl="0" eaLnBrk="1" fontAlgn="base" latinLnBrk="0" hangingPunct="1">
              <a:lnSpc>
                <a:spcPct val="100000"/>
              </a:lnSpc>
              <a:spcBef>
                <a:spcPts val="0"/>
              </a:spcBef>
              <a:spcAft>
                <a:spcPct val="0"/>
              </a:spcAft>
              <a:buClrTx/>
              <a:buSzTx/>
              <a:buFontTx/>
              <a:buNone/>
            </a:pPr>
            <a:r>
              <a:rPr kumimoji="0" lang="zh-CN" altLang="en-US" sz="1800" b="0" i="0" u="none" strike="noStrike" kern="1200" cap="none" spc="0" normalizeH="0" baseline="0" noProof="1" dirty="0">
                <a:solidFill>
                  <a:schemeClr val="tx1"/>
                </a:solidFill>
                <a:effectLst/>
                <a:latin typeface="Times New Roman" panose="02020603050405020304" pitchFamily="2" charset="0"/>
                <a:ea typeface="+mn-ea"/>
                <a:cs typeface="+mn-cs"/>
              </a:rPr>
              <a:t>Button1.Text = obj.demo1(ds.Tables[0].Rows).ToString();  </a:t>
            </a:r>
            <a:endParaRPr kumimoji="0" lang="zh-CN" altLang="en-US" sz="1800" b="0" i="0" u="none" strike="noStrike" kern="1200" cap="none" spc="0" normalizeH="0" baseline="0" noProof="1" dirty="0">
              <a:solidFill>
                <a:schemeClr val="tx1"/>
              </a:solidFill>
              <a:effectLst/>
              <a:latin typeface="Times New Roman" panose="02020603050405020304" pitchFamily="2" charset="0"/>
              <a:ea typeface="+mn-ea"/>
              <a:cs typeface="+mn-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标题 21505"/>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10.1 计算机网络基础知识</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27650" name="文本占位符 21506"/>
          <p:cNvSpPr>
            <a:spLocks noGrp="1"/>
          </p:cNvSpPr>
          <p:nvPr>
            <p:ph sz="half" idx="2"/>
          </p:nvPr>
        </p:nvSpPr>
        <p:spPr/>
        <p:txBody>
          <a:bodyPr anchor="t"/>
          <a:p>
            <a:pPr>
              <a:spcBef>
                <a:spcPts val="1200"/>
              </a:spcBef>
              <a:spcAft>
                <a:spcPts val="600"/>
              </a:spcAft>
              <a:buSzPct val="90000"/>
              <a:buFont typeface="Wingdings" panose="05000000000000000000" charset="0"/>
              <a:buChar char="§"/>
            </a:pPr>
            <a:r>
              <a:rPr lang="zh-CN" altLang="en-US" sz="2400" b="1" dirty="0"/>
              <a:t>4、传输层协议</a:t>
            </a:r>
            <a:endParaRPr lang="zh-CN" altLang="en-US" sz="2400" b="1" dirty="0"/>
          </a:p>
          <a:p>
            <a:pPr>
              <a:spcBef>
                <a:spcPts val="1200"/>
              </a:spcBef>
              <a:spcAft>
                <a:spcPts val="600"/>
              </a:spcAft>
              <a:buSzPct val="90000"/>
              <a:buFont typeface="Wingdings" panose="05000000000000000000" charset="0"/>
              <a:buChar char="§"/>
            </a:pPr>
            <a:r>
              <a:rPr lang="zh-CN" altLang="en-US" sz="2400" dirty="0"/>
              <a:t>在传输层主要运行着TCP和UDP两个协议</a:t>
            </a:r>
            <a:endParaRPr lang="zh-CN" altLang="en-US" sz="2400" dirty="0"/>
          </a:p>
          <a:p>
            <a:pPr>
              <a:spcBef>
                <a:spcPts val="1200"/>
              </a:spcBef>
              <a:spcAft>
                <a:spcPts val="600"/>
              </a:spcAft>
              <a:buSzPct val="90000"/>
              <a:buFont typeface="Wingdings" panose="05000000000000000000" charset="0"/>
              <a:buChar char="§"/>
            </a:pPr>
            <a:r>
              <a:rPr lang="zh-CN" altLang="en-US" sz="2400" dirty="0"/>
              <a:t>其中TCP是面向连接的，具有质量保证的可靠传输协议，但开销较大；</a:t>
            </a:r>
            <a:endParaRPr lang="zh-CN" altLang="en-US" sz="2400" dirty="0"/>
          </a:p>
          <a:p>
            <a:pPr>
              <a:spcBef>
                <a:spcPts val="1200"/>
              </a:spcBef>
              <a:spcAft>
                <a:spcPts val="600"/>
              </a:spcAft>
              <a:buSzPct val="90000"/>
              <a:buFont typeface="Wingdings" panose="05000000000000000000" charset="0"/>
              <a:buChar char="§"/>
            </a:pPr>
            <a:r>
              <a:rPr lang="zh-CN" altLang="en-US" sz="2400" dirty="0"/>
              <a:t>UDP是尽最大能力传输的无连接协议，开销小，但不可靠。常用于视频在线点播（Video On Demand,VOD）之类的应用。</a:t>
            </a:r>
            <a:endParaRPr lang="zh-CN" altLang="en-US" sz="2400" dirty="0"/>
          </a:p>
          <a:p>
            <a:pPr>
              <a:spcBef>
                <a:spcPts val="1200"/>
              </a:spcBef>
              <a:spcAft>
                <a:spcPts val="600"/>
              </a:spcAft>
              <a:buSzPct val="90000"/>
              <a:buFont typeface="Wingdings" panose="05000000000000000000" charset="0"/>
              <a:buChar char="§"/>
            </a:pPr>
            <a:r>
              <a:rPr lang="zh-CN" altLang="en-US" sz="2400" dirty="0"/>
              <a:t>TCP和UDP并没有优劣之分，仅仅是适用场景有所不同。</a:t>
            </a:r>
            <a:endParaRPr lang="zh-CN" altLang="en-US" sz="2400" dirty="0"/>
          </a:p>
          <a:p>
            <a:pPr>
              <a:spcBef>
                <a:spcPts val="1200"/>
              </a:spcBef>
              <a:spcAft>
                <a:spcPts val="600"/>
              </a:spcAft>
              <a:buSzPct val="90000"/>
              <a:buFont typeface="Wingdings" panose="05000000000000000000" charset="0"/>
              <a:buChar char="§"/>
            </a:pPr>
            <a:r>
              <a:rPr lang="zh-CN" altLang="en-US" sz="2400" dirty="0"/>
              <a:t>在传输层，使用端口号来标识和区分具体的应用层进程，每当创建一个应用层网络进程时系统就会自动分配一个端口号与之关联，是实现网络基础上端到端通信的重要基础。</a:t>
            </a:r>
            <a:endParaRPr lang="zh-CN" altLang="en-US" sz="2400"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5713" name="标题 1"/>
          <p:cNvSpPr>
            <a:spLocks noGrp="1"/>
          </p:cNvSpPr>
          <p:nvPr>
            <p:ph type="title"/>
          </p:nvPr>
        </p:nvSpPr>
        <p:spPr>
          <a:xfrm>
            <a:off x="554355" y="150813"/>
            <a:ext cx="7540625"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10.5.3  使用C#和Python组合开发ASP.NET网站</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3" name="内容占位符 2"/>
          <p:cNvSpPr>
            <a:spLocks noGrp="1"/>
          </p:cNvSpPr>
          <p:nvPr>
            <p:ph sz="half" idx="2"/>
          </p:nvPr>
        </p:nvSpPr>
        <p:spPr/>
        <p:txBody>
          <a:bodyPr/>
          <a:p>
            <a:pPr marL="342900" marR="0" indent="-342900" algn="l" defTabSz="914400" rtl="0" eaLnBrk="1" fontAlgn="base" latinLnBrk="0" hangingPunct="1">
              <a:lnSpc>
                <a:spcPct val="100000"/>
              </a:lnSpc>
              <a:spcBef>
                <a:spcPts val="600"/>
              </a:spcBef>
              <a:spcAft>
                <a:spcPts val="600"/>
              </a:spcAft>
              <a:buClrTx/>
              <a:buSzTx/>
              <a:buFont typeface="Wingdings" panose="05000000000000000000" charset="0"/>
              <a:buChar char="§"/>
            </a:pPr>
            <a:r>
              <a:rPr kumimoji="0" lang="zh-CN" altLang="en-US" sz="2400" b="0" i="0" u="none" strike="noStrike" kern="1200" cap="none" spc="0" normalizeH="0" baseline="0" noProof="1" dirty="0">
                <a:solidFill>
                  <a:schemeClr val="tx1"/>
                </a:solidFill>
                <a:effectLst/>
                <a:latin typeface="+mn-lt"/>
                <a:ea typeface="+mn-ea"/>
                <a:cs typeface="+mn-cs"/>
                <a:sym typeface="+mn-ea"/>
              </a:rPr>
              <a:t>编写demo.py文件并放在网站主目录中，代码为：</a:t>
            </a:r>
            <a:endParaRPr kumimoji="0" lang="zh-CN" altLang="en-US" sz="2400" b="0" i="0" u="none" strike="noStrike" kern="1200" cap="none" spc="0" normalizeH="0" baseline="0" noProof="1" dirty="0">
              <a:solidFill>
                <a:schemeClr val="tx1"/>
              </a:solidFill>
              <a:effectLst/>
              <a:latin typeface="+mn-lt"/>
              <a:ea typeface="+mn-ea"/>
              <a:cs typeface="+mn-cs"/>
            </a:endParaRPr>
          </a:p>
          <a:p>
            <a:pPr marL="1905" marR="0" indent="-344805" algn="l" defTabSz="914400" rtl="0" eaLnBrk="1" fontAlgn="base" latinLnBrk="0" hangingPunct="1">
              <a:lnSpc>
                <a:spcPct val="100000"/>
              </a:lnSpc>
              <a:spcBef>
                <a:spcPts val="600"/>
              </a:spcBef>
              <a:spcAft>
                <a:spcPts val="0"/>
              </a:spcAft>
              <a:buClrTx/>
              <a:buSzTx/>
              <a:buFontTx/>
              <a:buNone/>
            </a:pPr>
            <a:r>
              <a:rPr kumimoji="0" lang="zh-CN" altLang="en-US" sz="1800" b="0" i="0" u="none" strike="noStrike" kern="1200" cap="none" spc="0" normalizeH="0" baseline="0" noProof="1" dirty="0">
                <a:solidFill>
                  <a:schemeClr val="tx1"/>
                </a:solidFill>
                <a:effectLst/>
                <a:latin typeface="Consolas" panose="020B0609020204030204" charset="0"/>
                <a:ea typeface="+mn-ea"/>
                <a:cs typeface="+mn-cs"/>
                <a:sym typeface="+mn-ea"/>
              </a:rPr>
              <a:t>def demo1(v):</a:t>
            </a:r>
            <a:endParaRPr kumimoji="0" lang="zh-CN" altLang="en-US" sz="1800" b="0" i="0" u="none" strike="noStrike" kern="1200" cap="none" spc="0" normalizeH="0" baseline="0" noProof="1" dirty="0">
              <a:solidFill>
                <a:schemeClr val="tx1"/>
              </a:solidFill>
              <a:effectLst/>
              <a:latin typeface="Consolas" panose="020B0609020204030204" charset="0"/>
              <a:ea typeface="+mn-ea"/>
              <a:cs typeface="+mn-cs"/>
            </a:endParaRPr>
          </a:p>
          <a:p>
            <a:pPr marL="1905" marR="0" indent="-344805" algn="l" defTabSz="914400" rtl="0" eaLnBrk="1" fontAlgn="base" latinLnBrk="0" hangingPunct="1">
              <a:lnSpc>
                <a:spcPct val="100000"/>
              </a:lnSpc>
              <a:spcBef>
                <a:spcPts val="600"/>
              </a:spcBef>
              <a:spcAft>
                <a:spcPts val="0"/>
              </a:spcAft>
              <a:buClrTx/>
              <a:buSzTx/>
              <a:buFontTx/>
              <a:buNone/>
            </a:pPr>
            <a:r>
              <a:rPr kumimoji="0" lang="zh-CN" altLang="en-US" sz="1800" b="0" i="0" u="none" strike="noStrike" kern="1200" cap="none" spc="0" normalizeH="0" baseline="0" noProof="1" dirty="0">
                <a:solidFill>
                  <a:schemeClr val="tx1"/>
                </a:solidFill>
                <a:effectLst/>
                <a:latin typeface="Consolas" panose="020B0609020204030204" charset="0"/>
                <a:ea typeface="+mn-ea"/>
                <a:cs typeface="+mn-cs"/>
                <a:sym typeface="+mn-ea"/>
              </a:rPr>
              <a:t>    return v[0][0]+v[1][0]</a:t>
            </a:r>
            <a:endParaRPr kumimoji="0" lang="zh-CN" altLang="en-US" sz="1800" b="0" i="0" u="none" strike="noStrike" kern="1200" cap="none" spc="0" normalizeH="0" baseline="0" noProof="1" dirty="0">
              <a:solidFill>
                <a:schemeClr val="tx1"/>
              </a:solidFill>
              <a:effectLst/>
              <a:latin typeface="Consolas" panose="020B0609020204030204" charset="0"/>
              <a:ea typeface="+mn-ea"/>
              <a:cs typeface="+mn-cs"/>
            </a:endParaRPr>
          </a:p>
          <a:p>
            <a:pPr marL="1905" marR="0" indent="-344805" algn="l" defTabSz="914400" rtl="0" eaLnBrk="1" fontAlgn="base" latinLnBrk="0" hangingPunct="1">
              <a:lnSpc>
                <a:spcPct val="100000"/>
              </a:lnSpc>
              <a:spcBef>
                <a:spcPts val="600"/>
              </a:spcBef>
              <a:spcAft>
                <a:spcPts val="600"/>
              </a:spcAft>
              <a:buClrTx/>
              <a:buSzTx/>
              <a:buFont typeface="Wingdings" panose="05000000000000000000" charset="0"/>
              <a:buChar char="§"/>
            </a:pPr>
            <a:r>
              <a:rPr kumimoji="0" lang="zh-CN" altLang="en-US" sz="2400" b="0" i="0" u="none" strike="noStrike" kern="1200" cap="none" spc="0" normalizeH="0" baseline="0" noProof="1" dirty="0">
                <a:solidFill>
                  <a:schemeClr val="tx1"/>
                </a:solidFill>
                <a:effectLst/>
                <a:latin typeface="+mn-lt"/>
                <a:ea typeface="+mn-ea"/>
                <a:cs typeface="+mn-cs"/>
                <a:sym typeface="+mn-ea"/>
              </a:rPr>
              <a:t>运行网页并单击按钮查看结果。</a:t>
            </a:r>
            <a:endParaRPr kumimoji="0" lang="zh-CN" altLang="en-US" sz="2400" b="0" i="0" u="none" strike="noStrike" kern="1200" cap="none" spc="0" normalizeH="0" baseline="0" noProof="1">
              <a:solidFill>
                <a:schemeClr val="tx1"/>
              </a:solidFill>
              <a:latin typeface="+mn-lt"/>
              <a:ea typeface="+mn-ea"/>
              <a:cs typeface="+mn-cs"/>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6737"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10.5.4  Flask框架</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3" name="内容占位符 2"/>
          <p:cNvSpPr>
            <a:spLocks noGrp="1"/>
          </p:cNvSpPr>
          <p:nvPr>
            <p:ph sz="half" idx="2"/>
          </p:nvPr>
        </p:nvSpPr>
        <p:spPr/>
        <p:txBody>
          <a:bodyPr/>
          <a:p>
            <a:pPr marL="342900" marR="0" indent="-342900" algn="l" defTabSz="914400" rtl="0" eaLnBrk="1" fontAlgn="base" latinLnBrk="0" hangingPunct="1">
              <a:lnSpc>
                <a:spcPct val="100000"/>
              </a:lnSpc>
              <a:spcBef>
                <a:spcPct val="20000"/>
              </a:spcBef>
              <a:spcAft>
                <a:spcPct val="0"/>
              </a:spcAft>
              <a:buClrTx/>
              <a:buSzTx/>
              <a:buFont typeface="Wingdings" panose="05000000000000000000" charset="0"/>
              <a:buChar char="§"/>
            </a:pPr>
            <a:r>
              <a:rPr kumimoji="0" lang="zh-CN" altLang="en-US" sz="2400" b="0" i="0" u="none" strike="noStrike" kern="1200" cap="none" spc="0" normalizeH="0" baseline="0" noProof="1">
                <a:solidFill>
                  <a:schemeClr val="tx1"/>
                </a:solidFill>
                <a:effectLst/>
                <a:latin typeface="+mn-lt"/>
                <a:ea typeface="+mn-ea"/>
                <a:cs typeface="+mn-cs"/>
              </a:rPr>
              <a:t>例10-6  使用Flask框架编写网站程序。</a:t>
            </a:r>
            <a:endParaRPr kumimoji="0" lang="zh-CN" altLang="en-US" sz="2400" b="0" i="0" u="none" strike="noStrike" kern="1200" cap="none" spc="0" normalizeH="0" baseline="0" noProof="1">
              <a:solidFill>
                <a:schemeClr val="tx1"/>
              </a:solidFill>
              <a:effectLst/>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endParaRPr kumimoji="0" lang="zh-CN" altLang="en-US" sz="1800" b="0" i="0" u="none" strike="noStrike" kern="1200" cap="none" spc="0" normalizeH="0" baseline="0" noProof="1">
              <a:solidFill>
                <a:schemeClr val="tx1"/>
              </a:solidFill>
              <a:effectLst/>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effectLst/>
                <a:latin typeface="Consolas" panose="020B0609020204030204" charset="0"/>
                <a:ea typeface="+mn-ea"/>
                <a:cs typeface="+mn-cs"/>
              </a:rPr>
              <a:t>from flask import Flask</a:t>
            </a:r>
            <a:endParaRPr kumimoji="0" lang="zh-CN" altLang="en-US" sz="1800" b="0" i="0" u="none" strike="noStrike" kern="1200" cap="none" spc="0" normalizeH="0" baseline="0" noProof="1">
              <a:solidFill>
                <a:schemeClr val="tx1"/>
              </a:solidFill>
              <a:effectLst/>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endParaRPr kumimoji="0" lang="zh-CN" altLang="en-US" sz="1800" b="0" i="0" u="none" strike="noStrike" kern="1200" cap="none" spc="0" normalizeH="0" baseline="0" noProof="1">
              <a:solidFill>
                <a:schemeClr val="tx1"/>
              </a:solidFill>
              <a:effectLst/>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effectLst/>
                <a:latin typeface="Consolas" panose="020B0609020204030204" charset="0"/>
                <a:ea typeface="+mn-ea"/>
                <a:cs typeface="+mn-cs"/>
              </a:rPr>
              <a:t>app = Flask(__name__)</a:t>
            </a:r>
            <a:endParaRPr kumimoji="0" lang="zh-CN" altLang="en-US" sz="1800" b="0" i="0" u="none" strike="noStrike" kern="1200" cap="none" spc="0" normalizeH="0" baseline="0" noProof="1">
              <a:solidFill>
                <a:schemeClr val="tx1"/>
              </a:solidFill>
              <a:effectLst/>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effectLst/>
                <a:latin typeface="Consolas" panose="020B0609020204030204" charset="0"/>
                <a:ea typeface="+mn-ea"/>
                <a:cs typeface="+mn-cs"/>
              </a:rPr>
              <a:t>@app.route("/")</a:t>
            </a:r>
            <a:endParaRPr kumimoji="0" lang="zh-CN" altLang="en-US" sz="1800" b="0" i="0" u="none" strike="noStrike" kern="1200" cap="none" spc="0" normalizeH="0" baseline="0" noProof="1">
              <a:solidFill>
                <a:schemeClr val="tx1"/>
              </a:solidFill>
              <a:effectLst/>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effectLst/>
                <a:latin typeface="Consolas" panose="020B0609020204030204" charset="0"/>
                <a:ea typeface="+mn-ea"/>
                <a:cs typeface="+mn-cs"/>
              </a:rPr>
              <a:t>def hello():    </a:t>
            </a:r>
            <a:endParaRPr kumimoji="0" lang="zh-CN" altLang="en-US" sz="1800" b="0" i="0" u="none" strike="noStrike" kern="1200" cap="none" spc="0" normalizeH="0" baseline="0" noProof="1">
              <a:solidFill>
                <a:schemeClr val="tx1"/>
              </a:solidFill>
              <a:effectLst/>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effectLst/>
                <a:latin typeface="Consolas" panose="020B0609020204030204" charset="0"/>
                <a:ea typeface="+mn-ea"/>
                <a:cs typeface="+mn-cs"/>
              </a:rPr>
              <a:t>    return "Hello World!" </a:t>
            </a:r>
            <a:endParaRPr kumimoji="0" lang="zh-CN" altLang="en-US" sz="1800" b="0" i="0" u="none" strike="noStrike" kern="1200" cap="none" spc="0" normalizeH="0" baseline="0" noProof="1">
              <a:solidFill>
                <a:schemeClr val="tx1"/>
              </a:solidFill>
              <a:effectLst/>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effectLst/>
                <a:latin typeface="Consolas" panose="020B0609020204030204" charset="0"/>
                <a:ea typeface="+mn-ea"/>
                <a:cs typeface="+mn-cs"/>
              </a:rPr>
              <a:t>if __name__ == "__main__":</a:t>
            </a:r>
            <a:endParaRPr kumimoji="0" lang="zh-CN" altLang="en-US" sz="1800" b="0" i="0" u="none" strike="noStrike" kern="1200" cap="none" spc="0" normalizeH="0" baseline="0" noProof="1">
              <a:solidFill>
                <a:schemeClr val="tx1"/>
              </a:solidFill>
              <a:effectLst/>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effectLst/>
                <a:latin typeface="Consolas" panose="020B0609020204030204" charset="0"/>
                <a:ea typeface="+mn-ea"/>
                <a:cs typeface="+mn-cs"/>
              </a:rPr>
              <a:t>    app.run()</a:t>
            </a:r>
            <a:endParaRPr kumimoji="0" lang="zh-CN" altLang="en-US" sz="1800" b="0" i="0" u="none" strike="noStrike" kern="1200" cap="none" spc="0" normalizeH="0" baseline="0" noProof="1">
              <a:solidFill>
                <a:schemeClr val="tx1"/>
              </a:solidFill>
              <a:effectLst/>
              <a:latin typeface="Consolas" panose="020B0609020204030204" charset="0"/>
              <a:ea typeface="+mn-ea"/>
              <a:cs typeface="+mn-cs"/>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7761"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10.5.4  Flask框架</a:t>
            </a:r>
            <a:endParaRPr>
              <a:latin typeface="+mj-lt"/>
              <a:ea typeface="+mj-ea"/>
              <a:cs typeface="+mj-cs"/>
              <a:sym typeface="宋体" panose="02010600030101010101" pitchFamily="2" charset="-122"/>
            </a:endParaRPr>
          </a:p>
        </p:txBody>
      </p:sp>
      <p:sp>
        <p:nvSpPr>
          <p:cNvPr id="2" name="文本占位符 1"/>
          <p:cNvSpPr>
            <a:spLocks noGrp="1"/>
          </p:cNvSpPr>
          <p:nvPr>
            <p:ph type="body" idx="1"/>
          </p:nvPr>
        </p:nvSpPr>
        <p:spPr/>
        <p:txBody>
          <a:bodyPr/>
          <a:p>
            <a:endParaRPr lang="zh-CN" altLang="en-US"/>
          </a:p>
        </p:txBody>
      </p:sp>
      <p:sp>
        <p:nvSpPr>
          <p:cNvPr id="66562" name="内容占位符 2"/>
          <p:cNvSpPr>
            <a:spLocks noGrp="1"/>
          </p:cNvSpPr>
          <p:nvPr>
            <p:ph sz="half" idx="2"/>
          </p:nvPr>
        </p:nvSpPr>
        <p:spPr/>
        <p:txBody>
          <a:bodyPr anchor="t"/>
          <a:p>
            <a:pPr marL="342900" marR="0" indent="-342900" algn="l" defTabSz="914400" rtl="0" eaLnBrk="1" fontAlgn="base" latinLnBrk="0" hangingPunct="1">
              <a:lnSpc>
                <a:spcPct val="100000"/>
              </a:lnSpc>
              <a:spcBef>
                <a:spcPct val="20000"/>
              </a:spcBef>
              <a:spcAft>
                <a:spcPct val="0"/>
              </a:spcAft>
              <a:buClrTx/>
              <a:buSzTx/>
              <a:buFont typeface="Wingdings" panose="05000000000000000000" charset="0"/>
              <a:buChar char="§"/>
            </a:pPr>
            <a:r>
              <a:rPr kumimoji="0" lang="zh-CN" altLang="en-US" sz="2400" b="0" i="0" u="none" strike="noStrike" kern="1200" cap="none" spc="0" normalizeH="0" baseline="0" noProof="1">
                <a:solidFill>
                  <a:schemeClr val="tx1"/>
                </a:solidFill>
                <a:effectLst/>
                <a:latin typeface="+mn-lt"/>
                <a:ea typeface="+mn-ea"/>
                <a:cs typeface="+mn-cs"/>
              </a:rPr>
              <a:t>例10-7  Python+flask+flask-email发送带附件的电子邮件。</a:t>
            </a:r>
            <a:endParaRPr kumimoji="0" lang="zh-CN" altLang="en-US" sz="2400" b="0" i="0" u="none" strike="noStrike" kern="1200" cap="none" spc="0" normalizeH="0" baseline="0" noProof="1">
              <a:solidFill>
                <a:schemeClr val="tx1"/>
              </a:solidFill>
              <a:effectLst/>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 typeface="Wingdings" panose="05000000000000000000" charset="0"/>
              <a:buChar char="ü"/>
            </a:pPr>
            <a:r>
              <a:rPr kumimoji="0" lang="zh-CN" altLang="en-US" sz="2000" b="0" i="0" u="none" strike="noStrike" kern="1200" cap="none" spc="0" normalizeH="0" baseline="0" noProof="1">
                <a:solidFill>
                  <a:schemeClr val="tx1"/>
                </a:solidFill>
                <a:latin typeface="+mn-lt"/>
                <a:ea typeface="+mn-ea"/>
                <a:cs typeface="+mn-cs"/>
              </a:rPr>
              <a:t>运行下面的程序之前，需要使用pip install flask-mail安装电子邮件扩展包。</a:t>
            </a:r>
            <a:endParaRPr kumimoji="0" lang="zh-CN" altLang="en-US" sz="20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effectLst/>
                <a:latin typeface="Times New Roman" panose="02020603050405020304" pitchFamily="2" charset="0"/>
                <a:ea typeface="+mn-ea"/>
                <a:cs typeface="+mn-cs"/>
              </a:rPr>
              <a:t>import os.path</a:t>
            </a:r>
            <a:endParaRPr kumimoji="0" lang="zh-CN" altLang="en-US" sz="1800" b="0" i="0" u="none" strike="noStrike" kern="1200" cap="none" spc="0" normalizeH="0" baseline="0" noProof="1">
              <a:solidFill>
                <a:schemeClr val="tx1"/>
              </a:solidFill>
              <a:effectLst/>
              <a:latin typeface="Times New Roman" panose="02020603050405020304" pitchFamily="2"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effectLst/>
                <a:latin typeface="Times New Roman" panose="02020603050405020304" pitchFamily="2" charset="0"/>
                <a:ea typeface="+mn-ea"/>
                <a:cs typeface="+mn-cs"/>
              </a:rPr>
              <a:t>from flask import Flask</a:t>
            </a:r>
            <a:endParaRPr kumimoji="0" lang="zh-CN" altLang="en-US" sz="1800" b="0" i="0" u="none" strike="noStrike" kern="1200" cap="none" spc="0" normalizeH="0" baseline="0" noProof="1">
              <a:solidFill>
                <a:schemeClr val="tx1"/>
              </a:solidFill>
              <a:effectLst/>
              <a:latin typeface="Times New Roman" panose="02020603050405020304" pitchFamily="2"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effectLst/>
                <a:latin typeface="Times New Roman" panose="02020603050405020304" pitchFamily="2" charset="0"/>
                <a:ea typeface="+mn-ea"/>
                <a:cs typeface="+mn-cs"/>
              </a:rPr>
              <a:t>from flask.ext.mail import Mail, Message</a:t>
            </a:r>
            <a:endParaRPr kumimoji="0" lang="zh-CN" altLang="en-US" sz="1800" b="0" i="0" u="none" strike="noStrike" kern="1200" cap="none" spc="0" normalizeH="0" baseline="0" noProof="1">
              <a:solidFill>
                <a:schemeClr val="tx1"/>
              </a:solidFill>
              <a:effectLst/>
              <a:latin typeface="Times New Roman" panose="02020603050405020304" pitchFamily="2"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endParaRPr kumimoji="0" lang="zh-CN" altLang="en-US" sz="1800" b="0" i="0" u="none" strike="noStrike" kern="1200" cap="none" spc="0" normalizeH="0" baseline="0" noProof="1">
              <a:solidFill>
                <a:schemeClr val="tx1"/>
              </a:solidFill>
              <a:effectLst/>
              <a:latin typeface="Times New Roman" panose="02020603050405020304" pitchFamily="2"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effectLst/>
                <a:latin typeface="Times New Roman" panose="02020603050405020304" pitchFamily="2" charset="0"/>
                <a:ea typeface="+mn-ea"/>
                <a:cs typeface="+mn-cs"/>
              </a:rPr>
              <a:t>app = Flask(__name__)</a:t>
            </a:r>
            <a:endParaRPr kumimoji="0" lang="zh-CN" altLang="en-US" sz="1800" b="0" i="0" u="none" strike="noStrike" kern="1200" cap="none" spc="0" normalizeH="0" baseline="0" noProof="1">
              <a:solidFill>
                <a:schemeClr val="tx1"/>
              </a:solidFill>
              <a:effectLst/>
              <a:latin typeface="Times New Roman" panose="02020603050405020304" pitchFamily="2"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effectLst/>
                <a:latin typeface="Times New Roman" panose="02020603050405020304" pitchFamily="2" charset="0"/>
                <a:ea typeface="+mn-ea"/>
                <a:cs typeface="+mn-cs"/>
              </a:rPr>
              <a:t>app.config['MAIL_SERVER'] = 'smtp.126.com'  </a:t>
            </a:r>
            <a:r>
              <a:rPr kumimoji="0" lang="zh-CN" altLang="en-US" sz="1800" b="0" i="0" u="none" strike="noStrike" kern="1200" cap="none" spc="0" normalizeH="0" baseline="0" noProof="1">
                <a:solidFill>
                  <a:schemeClr val="tx1"/>
                </a:solidFill>
                <a:effectLst/>
                <a:latin typeface="Times New Roman" panose="02020603050405020304" pitchFamily="2" charset="0"/>
                <a:ea typeface="+mn-ea"/>
                <a:cs typeface="+mn-cs"/>
                <a:sym typeface="+mn-ea"/>
              </a:rPr>
              <a:t>#以126免费邮箱为例</a:t>
            </a:r>
            <a:endParaRPr kumimoji="0" lang="zh-CN" altLang="en-US" sz="1800" b="0" i="0" u="none" strike="noStrike" kern="1200" cap="none" spc="0" normalizeH="0" baseline="0" noProof="1">
              <a:solidFill>
                <a:schemeClr val="tx1"/>
              </a:solidFill>
              <a:effectLst/>
              <a:latin typeface="Times New Roman" panose="02020603050405020304" pitchFamily="2"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effectLst/>
                <a:latin typeface="Times New Roman" panose="02020603050405020304" pitchFamily="2" charset="0"/>
                <a:ea typeface="+mn-ea"/>
                <a:cs typeface="+mn-cs"/>
              </a:rPr>
              <a:t>app.config['MAIL_PORT'] = 25</a:t>
            </a:r>
            <a:endParaRPr kumimoji="0" lang="zh-CN" altLang="en-US" sz="1800" b="0" i="0" u="none" strike="noStrike" kern="1200" cap="none" spc="0" normalizeH="0" baseline="0" noProof="1">
              <a:solidFill>
                <a:schemeClr val="tx1"/>
              </a:solidFill>
              <a:effectLst/>
              <a:latin typeface="Times New Roman" panose="02020603050405020304" pitchFamily="2"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effectLst/>
                <a:latin typeface="Times New Roman" panose="02020603050405020304" pitchFamily="2" charset="0"/>
                <a:ea typeface="+mn-ea"/>
                <a:cs typeface="+mn-cs"/>
              </a:rPr>
              <a:t>app.config['MAIL_USE_TLS'] = True</a:t>
            </a:r>
            <a:endParaRPr kumimoji="0" lang="zh-CN" altLang="en-US" sz="1800" b="0" i="0" u="none" strike="noStrike" kern="1200" cap="none" spc="0" normalizeH="0" baseline="0" noProof="1">
              <a:solidFill>
                <a:schemeClr val="tx1"/>
              </a:solidFill>
              <a:effectLst/>
              <a:latin typeface="Times New Roman" panose="02020603050405020304" pitchFamily="2"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effectLst/>
                <a:latin typeface="Times New Roman" panose="02020603050405020304" pitchFamily="2" charset="0"/>
                <a:ea typeface="+mn-ea"/>
                <a:cs typeface="+mn-cs"/>
              </a:rPr>
              <a:t>#如果电子邮箱地址是abcd@126.com，那么应填写abcd</a:t>
            </a:r>
            <a:endParaRPr kumimoji="0" lang="zh-CN" altLang="en-US" sz="1800" b="0" i="0" u="none" strike="noStrike" kern="1200" cap="none" spc="0" normalizeH="0" baseline="0" noProof="1">
              <a:solidFill>
                <a:schemeClr val="tx1"/>
              </a:solidFill>
              <a:effectLst/>
              <a:latin typeface="Times New Roman" panose="02020603050405020304" pitchFamily="2"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effectLst/>
                <a:latin typeface="Times New Roman" panose="02020603050405020304" pitchFamily="2" charset="0"/>
                <a:ea typeface="+mn-ea"/>
                <a:cs typeface="+mn-cs"/>
              </a:rPr>
              <a:t>app.config['MAIL_USERNAME'] = 'your own username of your email'</a:t>
            </a:r>
            <a:endParaRPr kumimoji="0" lang="zh-CN" altLang="en-US" sz="1800" b="0" i="0" u="none" strike="noStrike" kern="1200" cap="none" spc="0" normalizeH="0" baseline="0" noProof="1">
              <a:solidFill>
                <a:schemeClr val="tx1"/>
              </a:solidFill>
              <a:effectLst/>
              <a:latin typeface="Times New Roman" panose="02020603050405020304" pitchFamily="2"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effectLst/>
                <a:latin typeface="Times New Roman" panose="02020603050405020304" pitchFamily="2" charset="0"/>
                <a:ea typeface="+mn-ea"/>
                <a:cs typeface="+mn-cs"/>
              </a:rPr>
              <a:t>app.config['MAIL_PASSWORD'] = 'your own password of the username'</a:t>
            </a:r>
            <a:endParaRPr kumimoji="0" lang="zh-CN" altLang="en-US" sz="1800" b="0" i="0" u="none" strike="noStrike" kern="1200" cap="none" spc="0" normalizeH="0" baseline="0" noProof="1">
              <a:solidFill>
                <a:schemeClr val="tx1"/>
              </a:solidFill>
              <a:effectLst/>
              <a:latin typeface="Times New Roman" panose="02020603050405020304" pitchFamily="2" charset="0"/>
              <a:ea typeface="+mn-ea"/>
              <a:cs typeface="+mn-cs"/>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8785"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Arial" panose="020B0604020202020204" pitchFamily="34" charset="0"/>
              </a:rPr>
              <a:t>10.5.4  Flask框架</a:t>
            </a:r>
            <a:endParaRPr>
              <a:latin typeface="+mj-lt"/>
              <a:ea typeface="+mj-ea"/>
              <a:cs typeface="+mj-cs"/>
              <a:sym typeface="Arial" panose="020B0604020202020204" pitchFamily="34" charset="0"/>
            </a:endParaRPr>
          </a:p>
        </p:txBody>
      </p:sp>
      <p:sp>
        <p:nvSpPr>
          <p:cNvPr id="2" name="文本占位符 1"/>
          <p:cNvSpPr>
            <a:spLocks noGrp="1"/>
          </p:cNvSpPr>
          <p:nvPr>
            <p:ph type="body" idx="1"/>
          </p:nvPr>
        </p:nvSpPr>
        <p:spPr/>
        <p:txBody>
          <a:bodyPr/>
          <a:p>
            <a:endParaRPr lang="zh-CN" altLang="en-US"/>
          </a:p>
        </p:txBody>
      </p:sp>
      <p:sp>
        <p:nvSpPr>
          <p:cNvPr id="118786" name="内容占位符 2"/>
          <p:cNvSpPr>
            <a:spLocks noGrp="1"/>
          </p:cNvSpPr>
          <p:nvPr>
            <p:ph sz="half" idx="2"/>
          </p:nvPr>
        </p:nvSpPr>
        <p:spPr/>
        <p:txBody>
          <a:bodyPr anchor="t"/>
          <a:p>
            <a:pPr marL="0" indent="0">
              <a:buNone/>
            </a:pPr>
            <a:r>
              <a:rPr lang="zh-CN" altLang="en-US" sz="1800">
                <a:latin typeface="Times New Roman" panose="02020603050405020304" pitchFamily="2" charset="0"/>
                <a:sym typeface="Arial" panose="020B0604020202020204" pitchFamily="34" charset="0"/>
              </a:rPr>
              <a:t>def sendEmail(From, To, Subject, Body, Html, Attachments):</a:t>
            </a:r>
            <a:endParaRPr lang="zh-CN" altLang="en-US" sz="1800">
              <a:latin typeface="Times New Roman" panose="02020603050405020304" pitchFamily="2" charset="0"/>
            </a:endParaRPr>
          </a:p>
          <a:p>
            <a:pPr marL="0" indent="0">
              <a:buNone/>
            </a:pPr>
            <a:r>
              <a:rPr lang="zh-CN" altLang="en-US" sz="1800">
                <a:latin typeface="Times New Roman" panose="02020603050405020304" pitchFamily="2" charset="0"/>
                <a:sym typeface="Arial" panose="020B0604020202020204" pitchFamily="34" charset="0"/>
              </a:rPr>
              <a:t>    '''To:must be a list'''</a:t>
            </a:r>
            <a:endParaRPr lang="zh-CN" altLang="en-US" sz="1800">
              <a:latin typeface="Times New Roman" panose="02020603050405020304" pitchFamily="2" charset="0"/>
            </a:endParaRPr>
          </a:p>
          <a:p>
            <a:pPr marL="0" indent="0">
              <a:buNone/>
            </a:pPr>
            <a:r>
              <a:rPr lang="zh-CN" altLang="en-US" sz="1800">
                <a:latin typeface="Times New Roman" panose="02020603050405020304" pitchFamily="2" charset="0"/>
                <a:sym typeface="Arial" panose="020B0604020202020204" pitchFamily="34" charset="0"/>
              </a:rPr>
              <a:t>    msg = Message(Subject, sender=From, recipients=To)</a:t>
            </a:r>
            <a:endParaRPr lang="zh-CN" altLang="en-US" sz="1800">
              <a:latin typeface="Times New Roman" panose="02020603050405020304" pitchFamily="2" charset="0"/>
            </a:endParaRPr>
          </a:p>
          <a:p>
            <a:pPr marL="0" indent="0">
              <a:buNone/>
            </a:pPr>
            <a:r>
              <a:rPr lang="zh-CN" altLang="en-US" sz="1800">
                <a:latin typeface="Times New Roman" panose="02020603050405020304" pitchFamily="2" charset="0"/>
                <a:sym typeface="Arial" panose="020B0604020202020204" pitchFamily="34" charset="0"/>
              </a:rPr>
              <a:t>    msg.body = Body</a:t>
            </a:r>
            <a:endParaRPr lang="zh-CN" altLang="en-US" sz="1800">
              <a:latin typeface="Times New Roman" panose="02020603050405020304" pitchFamily="2" charset="0"/>
            </a:endParaRPr>
          </a:p>
          <a:p>
            <a:pPr marL="0" indent="0">
              <a:buNone/>
            </a:pPr>
            <a:r>
              <a:rPr lang="zh-CN" altLang="en-US" sz="1800">
                <a:latin typeface="Times New Roman" panose="02020603050405020304" pitchFamily="2" charset="0"/>
                <a:sym typeface="Arial" panose="020B0604020202020204" pitchFamily="34" charset="0"/>
              </a:rPr>
              <a:t>    msg.html = Html</a:t>
            </a:r>
            <a:endParaRPr lang="zh-CN" altLang="en-US" sz="1800">
              <a:latin typeface="Times New Roman" panose="02020603050405020304" pitchFamily="2" charset="0"/>
            </a:endParaRPr>
          </a:p>
          <a:p>
            <a:pPr marL="0" indent="0">
              <a:buNone/>
            </a:pPr>
            <a:r>
              <a:rPr lang="zh-CN" altLang="en-US" sz="1800">
                <a:latin typeface="Times New Roman" panose="02020603050405020304" pitchFamily="2" charset="0"/>
                <a:sym typeface="Arial" panose="020B0604020202020204" pitchFamily="34" charset="0"/>
              </a:rPr>
              <a:t>    for f in Attachments:</a:t>
            </a:r>
            <a:endParaRPr lang="zh-CN" altLang="en-US" sz="1800">
              <a:latin typeface="Times New Roman" panose="02020603050405020304" pitchFamily="2" charset="0"/>
            </a:endParaRPr>
          </a:p>
          <a:p>
            <a:pPr marL="0" indent="0">
              <a:buNone/>
            </a:pPr>
            <a:r>
              <a:rPr lang="zh-CN" altLang="en-US" sz="1800">
                <a:latin typeface="Times New Roman" panose="02020603050405020304" pitchFamily="2" charset="0"/>
                <a:sym typeface="Arial" panose="020B0604020202020204" pitchFamily="34" charset="0"/>
              </a:rPr>
              <a:t>        with app.open_resource(f) as fp:</a:t>
            </a:r>
            <a:endParaRPr lang="zh-CN" altLang="en-US" sz="1800">
              <a:latin typeface="Times New Roman" panose="02020603050405020304" pitchFamily="2" charset="0"/>
            </a:endParaRPr>
          </a:p>
          <a:p>
            <a:pPr marL="0" indent="0">
              <a:buNone/>
            </a:pPr>
            <a:r>
              <a:rPr lang="zh-CN" altLang="en-US" sz="1800">
                <a:latin typeface="Times New Roman" panose="02020603050405020304" pitchFamily="2" charset="0"/>
                <a:sym typeface="Arial" panose="020B0604020202020204" pitchFamily="34" charset="0"/>
              </a:rPr>
              <a:t>            msg.attach(filename=os.path.basename(f), data=fp.read(),</a:t>
            </a:r>
            <a:endParaRPr lang="zh-CN" altLang="en-US" sz="1800">
              <a:latin typeface="Times New Roman" panose="02020603050405020304" pitchFamily="2" charset="0"/>
            </a:endParaRPr>
          </a:p>
          <a:p>
            <a:pPr marL="0" indent="0">
              <a:buNone/>
            </a:pPr>
            <a:r>
              <a:rPr lang="zh-CN" altLang="en-US" sz="1800">
                <a:latin typeface="Times New Roman" panose="02020603050405020304" pitchFamily="2" charset="0"/>
                <a:sym typeface="Arial" panose="020B0604020202020204" pitchFamily="34" charset="0"/>
              </a:rPr>
              <a:t>                     content_type = 'application/octet-stream')</a:t>
            </a:r>
            <a:endParaRPr lang="zh-CN" altLang="en-US" sz="1800">
              <a:latin typeface="Times New Roman" panose="02020603050405020304" pitchFamily="2" charset="0"/>
            </a:endParaRPr>
          </a:p>
          <a:p>
            <a:pPr marL="0" indent="0">
              <a:buNone/>
            </a:pPr>
            <a:r>
              <a:rPr lang="zh-CN" altLang="en-US" sz="1800">
                <a:latin typeface="Times New Roman" panose="02020603050405020304" pitchFamily="2" charset="0"/>
                <a:sym typeface="Arial" panose="020B0604020202020204" pitchFamily="34" charset="0"/>
              </a:rPr>
              <a:t>    mail = Mail(app)</a:t>
            </a:r>
            <a:endParaRPr lang="zh-CN" altLang="en-US" sz="1800">
              <a:latin typeface="Times New Roman" panose="02020603050405020304" pitchFamily="2" charset="0"/>
            </a:endParaRPr>
          </a:p>
          <a:p>
            <a:pPr marL="0" indent="0">
              <a:buNone/>
            </a:pPr>
            <a:r>
              <a:rPr lang="zh-CN" altLang="en-US" sz="1800">
                <a:latin typeface="Times New Roman" panose="02020603050405020304" pitchFamily="2" charset="0"/>
                <a:sym typeface="Arial" panose="020B0604020202020204" pitchFamily="34" charset="0"/>
              </a:rPr>
              <a:t>    with app.app_context():</a:t>
            </a:r>
            <a:endParaRPr lang="zh-CN" altLang="en-US" sz="1800">
              <a:latin typeface="Times New Roman" panose="02020603050405020304" pitchFamily="2" charset="0"/>
            </a:endParaRPr>
          </a:p>
          <a:p>
            <a:pPr marL="0" indent="0">
              <a:buNone/>
            </a:pPr>
            <a:r>
              <a:rPr lang="zh-CN" altLang="en-US" sz="1800">
                <a:latin typeface="Times New Roman" panose="02020603050405020304" pitchFamily="2" charset="0"/>
                <a:sym typeface="Arial" panose="020B0604020202020204" pitchFamily="34" charset="0"/>
              </a:rPr>
              <a:t>        mail.send(msg)</a:t>
            </a:r>
            <a:endParaRPr lang="zh-CN" altLang="en-US" sz="1800">
              <a:latin typeface="Times New Roman" panose="02020603050405020304" pitchFamily="2" charset="0"/>
            </a:endParaRPr>
          </a:p>
          <a:p>
            <a:pPr marL="0" indent="0">
              <a:buNone/>
            </a:pPr>
            <a:endParaRPr lang="zh-CN" altLang="en-US" sz="1400"/>
          </a:p>
          <a:p>
            <a:pPr marL="0" indent="0">
              <a:buNone/>
            </a:pPr>
            <a:endParaRPr lang="zh-CN" altLang="en-US" sz="140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09"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Arial" panose="020B0604020202020204" pitchFamily="34" charset="0"/>
              </a:rPr>
              <a:t>10.5.4  Flask框架</a:t>
            </a:r>
            <a:endParaRPr>
              <a:latin typeface="+mj-lt"/>
              <a:ea typeface="+mj-ea"/>
              <a:cs typeface="+mj-cs"/>
              <a:sym typeface="Arial" panose="020B0604020202020204" pitchFamily="34" charset="0"/>
            </a:endParaRPr>
          </a:p>
        </p:txBody>
      </p:sp>
      <p:sp>
        <p:nvSpPr>
          <p:cNvPr id="2" name="文本占位符 1"/>
          <p:cNvSpPr>
            <a:spLocks noGrp="1"/>
          </p:cNvSpPr>
          <p:nvPr>
            <p:ph type="body" idx="1"/>
          </p:nvPr>
        </p:nvSpPr>
        <p:spPr/>
        <p:txBody>
          <a:bodyPr/>
          <a:p>
            <a:endParaRPr lang="zh-CN" altLang="en-US"/>
          </a:p>
        </p:txBody>
      </p:sp>
      <p:sp>
        <p:nvSpPr>
          <p:cNvPr id="119810" name="内容占位符 2"/>
          <p:cNvSpPr>
            <a:spLocks noGrp="1"/>
          </p:cNvSpPr>
          <p:nvPr>
            <p:ph sz="half" idx="2"/>
          </p:nvPr>
        </p:nvSpPr>
        <p:spPr/>
        <p:txBody>
          <a:bodyPr anchor="t"/>
          <a:p>
            <a:pPr marL="0" indent="0">
              <a:buNone/>
            </a:pPr>
            <a:r>
              <a:rPr lang="zh-CN" altLang="en-US" sz="1800">
                <a:latin typeface="Times New Roman" panose="02020603050405020304" pitchFamily="2" charset="0"/>
                <a:sym typeface="宋体" panose="02010600030101010101" pitchFamily="2" charset="-122"/>
              </a:rPr>
              <a:t>if __name__=='__main__':</a:t>
            </a:r>
            <a:endParaRPr lang="zh-CN" altLang="en-US" sz="1800">
              <a:latin typeface="Times New Roman" panose="02020603050405020304" pitchFamily="2" charset="0"/>
            </a:endParaRPr>
          </a:p>
          <a:p>
            <a:pPr marL="0" indent="0">
              <a:buNone/>
            </a:pPr>
            <a:r>
              <a:rPr lang="zh-CN" altLang="en-US" sz="1800">
                <a:latin typeface="Times New Roman" panose="02020603050405020304" pitchFamily="2" charset="0"/>
                <a:sym typeface="宋体" panose="02010600030101010101" pitchFamily="2" charset="-122"/>
              </a:rPr>
              <a:t>    #From填写的电子邮箱地址必须与前面配置的相同</a:t>
            </a:r>
            <a:endParaRPr lang="zh-CN" altLang="en-US" sz="1800">
              <a:latin typeface="Times New Roman" panose="02020603050405020304" pitchFamily="2" charset="0"/>
            </a:endParaRPr>
          </a:p>
          <a:p>
            <a:pPr marL="0" indent="0">
              <a:buNone/>
            </a:pPr>
            <a:r>
              <a:rPr lang="zh-CN" altLang="en-US" sz="1800">
                <a:latin typeface="Times New Roman" panose="02020603050405020304" pitchFamily="2" charset="0"/>
                <a:sym typeface="宋体" panose="02010600030101010101" pitchFamily="2" charset="-122"/>
              </a:rPr>
              <a:t>    From = '&lt;your email address&gt;'</a:t>
            </a:r>
            <a:endParaRPr lang="zh-CN" altLang="en-US" sz="1800">
              <a:latin typeface="Times New Roman" panose="02020603050405020304" pitchFamily="2" charset="0"/>
            </a:endParaRPr>
          </a:p>
          <a:p>
            <a:pPr marL="0" indent="0">
              <a:buNone/>
            </a:pPr>
            <a:r>
              <a:rPr lang="zh-CN" altLang="en-US" sz="1800">
                <a:latin typeface="Times New Roman" panose="02020603050405020304" pitchFamily="2" charset="0"/>
                <a:sym typeface="宋体" panose="02010600030101010101" pitchFamily="2" charset="-122"/>
              </a:rPr>
              <a:t>    #作者QQ邮箱</a:t>
            </a:r>
            <a:endParaRPr lang="zh-CN" altLang="en-US" sz="1800">
              <a:latin typeface="Times New Roman" panose="02020603050405020304" pitchFamily="2" charset="0"/>
            </a:endParaRPr>
          </a:p>
          <a:p>
            <a:pPr marL="0" indent="0">
              <a:buNone/>
            </a:pPr>
            <a:r>
              <a:rPr lang="zh-CN" altLang="en-US" sz="1800">
                <a:latin typeface="Times New Roman" panose="02020603050405020304" pitchFamily="2" charset="0"/>
                <a:sym typeface="宋体" panose="02010600030101010101" pitchFamily="2" charset="-122"/>
              </a:rPr>
              <a:t>    To = ['&lt;306467355@qq.com&gt;']</a:t>
            </a:r>
            <a:endParaRPr lang="zh-CN" altLang="en-US" sz="1800">
              <a:latin typeface="Times New Roman" panose="02020603050405020304" pitchFamily="2" charset="0"/>
            </a:endParaRPr>
          </a:p>
          <a:p>
            <a:pPr marL="0" indent="0">
              <a:buNone/>
            </a:pPr>
            <a:r>
              <a:rPr lang="zh-CN" altLang="en-US" sz="1800">
                <a:latin typeface="Times New Roman" panose="02020603050405020304" pitchFamily="2" charset="0"/>
                <a:sym typeface="宋体" panose="02010600030101010101" pitchFamily="2" charset="-122"/>
              </a:rPr>
              <a:t>    Subject = 'hello world'</a:t>
            </a:r>
            <a:endParaRPr lang="zh-CN" altLang="en-US" sz="1800">
              <a:latin typeface="Times New Roman" panose="02020603050405020304" pitchFamily="2" charset="0"/>
            </a:endParaRPr>
          </a:p>
          <a:p>
            <a:pPr marL="0" indent="0">
              <a:buNone/>
            </a:pPr>
            <a:r>
              <a:rPr lang="zh-CN" altLang="en-US" sz="1800">
                <a:latin typeface="Times New Roman" panose="02020603050405020304" pitchFamily="2" charset="0"/>
                <a:sym typeface="宋体" panose="02010600030101010101" pitchFamily="2" charset="-122"/>
              </a:rPr>
              <a:t>    Body = 'Only a test.'</a:t>
            </a:r>
            <a:endParaRPr lang="zh-CN" altLang="en-US" sz="1800">
              <a:latin typeface="Times New Roman" panose="02020603050405020304" pitchFamily="2" charset="0"/>
            </a:endParaRPr>
          </a:p>
          <a:p>
            <a:pPr marL="0" indent="0">
              <a:buNone/>
            </a:pPr>
            <a:r>
              <a:rPr lang="zh-CN" altLang="en-US" sz="1800">
                <a:latin typeface="Times New Roman" panose="02020603050405020304" pitchFamily="2" charset="0"/>
                <a:sym typeface="宋体" panose="02010600030101010101" pitchFamily="2" charset="-122"/>
              </a:rPr>
              <a:t>    Html = '&lt;h1&gt;test test test.&lt;/h1&gt;'</a:t>
            </a:r>
            <a:endParaRPr lang="zh-CN" altLang="en-US" sz="1800">
              <a:latin typeface="Times New Roman" panose="02020603050405020304" pitchFamily="2" charset="0"/>
            </a:endParaRPr>
          </a:p>
          <a:p>
            <a:pPr marL="0" indent="0">
              <a:buNone/>
            </a:pPr>
            <a:r>
              <a:rPr lang="zh-CN" altLang="en-US" sz="1800">
                <a:latin typeface="Times New Roman" panose="02020603050405020304" pitchFamily="2" charset="0"/>
                <a:sym typeface="宋体" panose="02010600030101010101" pitchFamily="2" charset="-122"/>
              </a:rPr>
              <a:t>    Attachments =['c:\\python35\\python.exe']</a:t>
            </a:r>
            <a:endParaRPr lang="zh-CN" altLang="en-US" sz="1800">
              <a:latin typeface="Times New Roman" panose="02020603050405020304" pitchFamily="2" charset="0"/>
            </a:endParaRPr>
          </a:p>
          <a:p>
            <a:pPr marL="0" indent="0">
              <a:buNone/>
            </a:pPr>
            <a:r>
              <a:rPr lang="zh-CN" altLang="en-US" sz="1800">
                <a:latin typeface="Times New Roman" panose="02020603050405020304" pitchFamily="2" charset="0"/>
                <a:sym typeface="宋体" panose="02010600030101010101" pitchFamily="2" charset="-122"/>
              </a:rPr>
              <a:t>    sendEmail(From, To, Subject, Body, Html, Attachments)</a:t>
            </a:r>
            <a:endParaRPr lang="zh-CN" altLang="en-US" sz="1800">
              <a:latin typeface="Times New Roman" panose="02020603050405020304" pitchFamily="2" charset="0"/>
            </a:endParaRPr>
          </a:p>
          <a:p>
            <a:pPr marL="0" indent="0">
              <a:buNone/>
            </a:pPr>
            <a:endParaRPr lang="zh-CN" altLang="en-US" sz="1400"/>
          </a:p>
          <a:p>
            <a:pPr marL="0" indent="0">
              <a:buNone/>
            </a:pPr>
            <a:endParaRPr lang="zh-CN" altLang="en-US" sz="140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0833"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补充案例：群发电子邮件</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3" name="内容占位符 2"/>
          <p:cNvSpPr>
            <a:spLocks noGrp="1"/>
          </p:cNvSpPr>
          <p:nvPr>
            <p:ph sz="half" idx="2"/>
          </p:nvPr>
        </p:nvSpPr>
        <p:spPr/>
        <p:txBody>
          <a:bodyPr/>
          <a:p>
            <a:pPr marL="342900" marR="0" indent="-342900" algn="l" defTabSz="914400" rtl="0" eaLnBrk="1" fontAlgn="base" latinLnBrk="0" hangingPunct="1">
              <a:lnSpc>
                <a:spcPct val="100000"/>
              </a:lnSpc>
              <a:spcBef>
                <a:spcPct val="20000"/>
              </a:spcBef>
              <a:spcAft>
                <a:spcPct val="0"/>
              </a:spcAft>
              <a:buClrTx/>
              <a:buSzTx/>
              <a:buFontTx/>
              <a:buChar char="•"/>
            </a:pPr>
            <a:endParaRPr kumimoji="0" lang="zh-CN" altLang="en-US" sz="32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2400" b="0" i="0" u="none" strike="noStrike" kern="1200" cap="none" spc="0" normalizeH="0" baseline="0" noProof="1">
                <a:solidFill>
                  <a:schemeClr val="tx1"/>
                </a:solidFill>
                <a:latin typeface="+mn-lt"/>
                <a:ea typeface="+mn-ea"/>
                <a:cs typeface="+mn-cs"/>
                <a:hlinkClick r:id="rId1" action="ppaction://hlinkfile"/>
              </a:rPr>
              <a:t>code\群发电子邮件.py</a:t>
            </a:r>
            <a:endParaRPr kumimoji="0" lang="zh-CN" altLang="en-US" sz="2400" b="0" i="0" u="none" strike="noStrike" kern="1200" cap="none" spc="0" normalizeH="0" baseline="0" noProof="1">
              <a:solidFill>
                <a:schemeClr val="tx1"/>
              </a:solidFill>
              <a:latin typeface="+mn-lt"/>
              <a:ea typeface="+mn-ea"/>
              <a:cs typeface="+mn-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标题 21505"/>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10.1 计算机网络基础知识</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27650" name="文本占位符 21506"/>
          <p:cNvSpPr>
            <a:spLocks noGrp="1"/>
          </p:cNvSpPr>
          <p:nvPr>
            <p:ph sz="half" idx="2"/>
          </p:nvPr>
        </p:nvSpPr>
        <p:spPr/>
        <p:txBody>
          <a:bodyPr anchor="t"/>
          <a:p>
            <a:pPr>
              <a:spcBef>
                <a:spcPts val="1200"/>
              </a:spcBef>
              <a:spcAft>
                <a:spcPts val="600"/>
              </a:spcAft>
              <a:buSzPct val="90000"/>
              <a:buFont typeface="Wingdings" panose="05000000000000000000" charset="0"/>
              <a:buChar char="§"/>
            </a:pPr>
            <a:r>
              <a:rPr lang="zh-CN" altLang="en-US" sz="2400" b="1" dirty="0"/>
              <a:t>4、传输层协议</a:t>
            </a:r>
            <a:endParaRPr lang="zh-CN" altLang="en-US" sz="2400" b="1" dirty="0"/>
          </a:p>
          <a:p>
            <a:pPr>
              <a:spcBef>
                <a:spcPts val="1200"/>
              </a:spcBef>
              <a:spcAft>
                <a:spcPts val="600"/>
              </a:spcAft>
              <a:buSzPct val="90000"/>
              <a:buFont typeface="Wingdings" panose="05000000000000000000" charset="0"/>
              <a:buChar char="§"/>
            </a:pPr>
            <a:endParaRPr lang="zh-CN" altLang="en-US" sz="2400" dirty="0"/>
          </a:p>
        </p:txBody>
      </p:sp>
      <p:pic>
        <p:nvPicPr>
          <p:cNvPr id="3" name="图片 2" descr="1512514-20190519165527669-942705028"/>
          <p:cNvPicPr>
            <a:picLocks noChangeAspect="1"/>
          </p:cNvPicPr>
          <p:nvPr/>
        </p:nvPicPr>
        <p:blipFill>
          <a:blip r:embed="rId1"/>
          <a:stretch>
            <a:fillRect/>
          </a:stretch>
        </p:blipFill>
        <p:spPr>
          <a:xfrm>
            <a:off x="3363595" y="650875"/>
            <a:ext cx="5861050" cy="57975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标题 21505"/>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10.1 计算机网络基础知识</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27650" name="文本占位符 21506"/>
          <p:cNvSpPr>
            <a:spLocks noGrp="1"/>
          </p:cNvSpPr>
          <p:nvPr>
            <p:ph sz="half" idx="2"/>
          </p:nvPr>
        </p:nvSpPr>
        <p:spPr>
          <a:xfrm>
            <a:off x="554355" y="892810"/>
            <a:ext cx="5519420" cy="5053330"/>
          </a:xfrm>
        </p:spPr>
        <p:txBody>
          <a:bodyPr anchor="t"/>
          <a:p>
            <a:pPr>
              <a:spcBef>
                <a:spcPts val="1200"/>
              </a:spcBef>
              <a:spcAft>
                <a:spcPts val="600"/>
              </a:spcAft>
              <a:buSzPct val="90000"/>
              <a:buFont typeface="Wingdings" panose="05000000000000000000" charset="0"/>
              <a:buChar char="§"/>
            </a:pPr>
            <a:r>
              <a:rPr lang="zh-CN" altLang="en-US" sz="2400" b="1" dirty="0"/>
              <a:t>4、传输层协议</a:t>
            </a:r>
            <a:endParaRPr lang="zh-CN" altLang="en-US" sz="2400" b="1" dirty="0"/>
          </a:p>
          <a:p>
            <a:pPr>
              <a:spcBef>
                <a:spcPts val="1200"/>
              </a:spcBef>
              <a:spcAft>
                <a:spcPts val="600"/>
              </a:spcAft>
              <a:buSzPct val="90000"/>
              <a:buFont typeface="Wingdings" panose="05000000000000000000" charset="0"/>
              <a:buChar char="§"/>
            </a:pPr>
            <a:r>
              <a:rPr lang="zh-CN" altLang="en-US" sz="2400" dirty="0"/>
              <a:t>当应用程序希望通过 TCP 与另一个应用程序通信时，它会发送一个通信请求。这个请求必须被送到一个确切的地址。在双方“握手”之后，TCP 将在两个应用程序之间建立一个全双工 (full-duplex) 的通信。这个全双工的通信将占用两个计算机之间的通信线路，直到它被一方或双方关闭为止。</a:t>
            </a:r>
            <a:endParaRPr lang="zh-CN" altLang="en-US" sz="2400" dirty="0"/>
          </a:p>
        </p:txBody>
      </p:sp>
      <p:pic>
        <p:nvPicPr>
          <p:cNvPr id="3" name="图片 2" descr="1512514-20190519170819251-1439679247"/>
          <p:cNvPicPr>
            <a:picLocks noChangeAspect="1"/>
          </p:cNvPicPr>
          <p:nvPr/>
        </p:nvPicPr>
        <p:blipFill>
          <a:blip r:embed="rId1"/>
          <a:stretch>
            <a:fillRect/>
          </a:stretch>
        </p:blipFill>
        <p:spPr>
          <a:xfrm>
            <a:off x="6447790" y="892810"/>
            <a:ext cx="4864100" cy="514921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标题 21505"/>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10.1 计算机网络基础知识</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27650" name="文本占位符 21506"/>
          <p:cNvSpPr>
            <a:spLocks noGrp="1"/>
          </p:cNvSpPr>
          <p:nvPr>
            <p:ph sz="half" idx="2"/>
          </p:nvPr>
        </p:nvSpPr>
        <p:spPr>
          <a:xfrm>
            <a:off x="554355" y="746760"/>
            <a:ext cx="11611610" cy="5561330"/>
          </a:xfrm>
        </p:spPr>
        <p:txBody>
          <a:bodyPr anchor="t"/>
          <a:p>
            <a:pPr>
              <a:spcBef>
                <a:spcPts val="1200"/>
              </a:spcBef>
              <a:spcAft>
                <a:spcPts val="600"/>
              </a:spcAft>
              <a:buSzPct val="90000"/>
              <a:buFont typeface="Wingdings" panose="05000000000000000000" charset="0"/>
              <a:buChar char="§"/>
            </a:pPr>
            <a:r>
              <a:rPr lang="zh-CN" altLang="en-US" sz="2400" b="1" dirty="0"/>
              <a:t>4、传输层协议</a:t>
            </a:r>
            <a:endParaRPr lang="zh-CN" altLang="en-US" sz="2400" b="1" dirty="0"/>
          </a:p>
          <a:p>
            <a:pPr>
              <a:spcBef>
                <a:spcPts val="1200"/>
              </a:spcBef>
              <a:spcAft>
                <a:spcPts val="600"/>
              </a:spcAft>
              <a:buSzPct val="90000"/>
              <a:buFont typeface="Wingdings" panose="05000000000000000000" charset="0"/>
              <a:buChar char="§"/>
            </a:pPr>
            <a:r>
              <a:rPr lang="zh-CN" altLang="en-US" sz="2400" dirty="0"/>
              <a:t>TCP是因特网中的传输层协议，使用三次握手协议建立连接。当主动方发出SYN连接请求后，等待对方回答SYN+ACK，并最终对对方的 SYN 执行 ACK 确认。这种建立连接的方法可以防止产生错误的连接。</a:t>
            </a:r>
            <a:endParaRPr lang="zh-CN" altLang="en-US" sz="2400" dirty="0"/>
          </a:p>
          <a:p>
            <a:pPr>
              <a:spcBef>
                <a:spcPts val="1200"/>
              </a:spcBef>
              <a:spcAft>
                <a:spcPts val="600"/>
              </a:spcAft>
              <a:buSzPct val="90000"/>
              <a:buFont typeface="Wingdings" panose="05000000000000000000" charset="0"/>
              <a:buChar char="§"/>
            </a:pPr>
            <a:r>
              <a:rPr lang="zh-CN" altLang="en-US" sz="2400" dirty="0"/>
              <a:t>TCP三次握手的过程如下：</a:t>
            </a:r>
            <a:endParaRPr lang="zh-CN" altLang="en-US" sz="2400" dirty="0"/>
          </a:p>
          <a:p>
            <a:pPr>
              <a:spcBef>
                <a:spcPts val="1200"/>
              </a:spcBef>
              <a:spcAft>
                <a:spcPts val="600"/>
              </a:spcAft>
              <a:buSzPct val="90000"/>
              <a:buFont typeface="Wingdings" panose="05000000000000000000" charset="0"/>
              <a:buChar char="§"/>
            </a:pPr>
            <a:r>
              <a:rPr lang="zh-CN" altLang="en-US" sz="2400" dirty="0"/>
              <a:t>客户端发送SYN（SEQ=x）报文给服务器端，进入SYN_SEND状态。</a:t>
            </a:r>
            <a:endParaRPr lang="zh-CN" altLang="en-US" sz="2400" dirty="0"/>
          </a:p>
          <a:p>
            <a:pPr>
              <a:spcBef>
                <a:spcPts val="1200"/>
              </a:spcBef>
              <a:spcAft>
                <a:spcPts val="600"/>
              </a:spcAft>
              <a:buSzPct val="90000"/>
              <a:buFont typeface="Wingdings" panose="05000000000000000000" charset="0"/>
              <a:buChar char="§"/>
            </a:pPr>
            <a:r>
              <a:rPr lang="zh-CN" altLang="en-US" sz="2400" dirty="0"/>
              <a:t>服务器端收到SYN报文，回应一个SYN （SEQ=y）ACK(ACK=x+1）报文，进入SYN_RECV状态。</a:t>
            </a:r>
            <a:endParaRPr lang="zh-CN" altLang="en-US" sz="2400" dirty="0"/>
          </a:p>
          <a:p>
            <a:pPr>
              <a:spcBef>
                <a:spcPts val="1200"/>
              </a:spcBef>
              <a:spcAft>
                <a:spcPts val="600"/>
              </a:spcAft>
              <a:buSzPct val="90000"/>
              <a:buFont typeface="Wingdings" panose="05000000000000000000" charset="0"/>
              <a:buChar char="§"/>
            </a:pPr>
            <a:r>
              <a:rPr lang="zh-CN" altLang="en-US" sz="2400" dirty="0"/>
              <a:t>客户端收到服务器端的SYN报文，回应一个ACK(ACK=y+1）报文，进入Established状态。</a:t>
            </a:r>
            <a:endParaRPr lang="zh-CN" altLang="en-US" sz="2400" dirty="0"/>
          </a:p>
          <a:p>
            <a:pPr>
              <a:spcBef>
                <a:spcPts val="1200"/>
              </a:spcBef>
              <a:spcAft>
                <a:spcPts val="600"/>
              </a:spcAft>
              <a:buSzPct val="90000"/>
              <a:buFont typeface="Wingdings" panose="05000000000000000000" charset="0"/>
              <a:buChar char="§"/>
            </a:pPr>
            <a:r>
              <a:rPr lang="zh-CN" altLang="en-US" sz="2400" dirty="0"/>
              <a:t>三次握手完成，TCP客户端和服务器端成功地建立连接，可以开始传输数据了。</a:t>
            </a:r>
            <a:endParaRPr lang="zh-CN" altLang="en-US" sz="2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标题 21505"/>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10.1 计算机网络基础知识</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27650" name="文本占位符 21506"/>
          <p:cNvSpPr>
            <a:spLocks noGrp="1"/>
          </p:cNvSpPr>
          <p:nvPr>
            <p:ph sz="half" idx="2"/>
          </p:nvPr>
        </p:nvSpPr>
        <p:spPr>
          <a:xfrm>
            <a:off x="554355" y="746760"/>
            <a:ext cx="11405235" cy="5561330"/>
          </a:xfrm>
        </p:spPr>
        <p:txBody>
          <a:bodyPr anchor="t"/>
          <a:p>
            <a:pPr>
              <a:spcBef>
                <a:spcPts val="1200"/>
              </a:spcBef>
              <a:spcAft>
                <a:spcPts val="600"/>
              </a:spcAft>
              <a:buSzPct val="90000"/>
              <a:buFont typeface="Wingdings" panose="05000000000000000000" charset="0"/>
              <a:buChar char="§"/>
            </a:pPr>
            <a:r>
              <a:rPr lang="zh-CN" altLang="en-US" sz="2400" b="1" dirty="0"/>
              <a:t>4、传输层协议</a:t>
            </a:r>
            <a:endParaRPr lang="zh-CN" altLang="en-US" sz="2400" b="1" dirty="0"/>
          </a:p>
          <a:p>
            <a:pPr>
              <a:spcBef>
                <a:spcPts val="1200"/>
              </a:spcBef>
              <a:spcAft>
                <a:spcPts val="600"/>
              </a:spcAft>
              <a:buSzPct val="90000"/>
              <a:buFont typeface="Wingdings" panose="05000000000000000000" charset="0"/>
              <a:buChar char="§"/>
            </a:pPr>
            <a:r>
              <a:rPr lang="zh-CN" altLang="en-US" sz="2400" dirty="0"/>
              <a:t>建立一个连接需要三次握手，而终止一个连接要经过四次握手，这是由TCP的半关闭（half-close）造成的。</a:t>
            </a:r>
            <a:endParaRPr lang="zh-CN" altLang="en-US" sz="2400" dirty="0"/>
          </a:p>
          <a:p>
            <a:pPr>
              <a:spcBef>
                <a:spcPts val="1200"/>
              </a:spcBef>
              <a:spcAft>
                <a:spcPts val="600"/>
              </a:spcAft>
              <a:buSzPct val="90000"/>
              <a:buFont typeface="Wingdings" panose="05000000000000000000" charset="0"/>
              <a:buChar char="§"/>
            </a:pPr>
            <a:r>
              <a:rPr lang="zh-CN" altLang="en-US" sz="2400" dirty="0"/>
              <a:t>(1) 某个应用进程首先调用close，称该端执行“主动关闭”（active close）。该端的TCP于是发送一个FIN分节，表示数据发送完毕。</a:t>
            </a:r>
            <a:endParaRPr lang="zh-CN" altLang="en-US" sz="2400" dirty="0"/>
          </a:p>
          <a:p>
            <a:pPr>
              <a:spcBef>
                <a:spcPts val="1200"/>
              </a:spcBef>
              <a:spcAft>
                <a:spcPts val="600"/>
              </a:spcAft>
              <a:buSzPct val="90000"/>
              <a:buFont typeface="Wingdings" panose="05000000000000000000" charset="0"/>
              <a:buChar char="§"/>
            </a:pPr>
            <a:r>
              <a:rPr lang="zh-CN" altLang="en-US" sz="2400" dirty="0"/>
              <a:t>(2) 接收到这个FIN的对端执行 “被动关闭”（passive close），这个FIN由TCP确认。</a:t>
            </a:r>
            <a:endParaRPr lang="zh-CN" altLang="en-US" sz="2400" dirty="0"/>
          </a:p>
          <a:p>
            <a:pPr>
              <a:spcBef>
                <a:spcPts val="1200"/>
              </a:spcBef>
              <a:spcAft>
                <a:spcPts val="600"/>
              </a:spcAft>
              <a:buSzPct val="90000"/>
              <a:buFont typeface="Wingdings" panose="05000000000000000000" charset="0"/>
              <a:buChar char="§"/>
            </a:pPr>
            <a:r>
              <a:rPr lang="zh-CN" altLang="en-US" sz="2400" dirty="0"/>
              <a:t>注意：FIN的接收也作为一个文件结束符（end-of-file）传递给接收端应用进程，放在已排队等候该应用进程接收的任何其他数据之后，因为，FIN的接收意味着接收端应用进程在相应连接上再无额外数据可接收。</a:t>
            </a:r>
            <a:endParaRPr lang="zh-CN" altLang="en-US" sz="2400" dirty="0"/>
          </a:p>
          <a:p>
            <a:pPr>
              <a:spcBef>
                <a:spcPts val="1200"/>
              </a:spcBef>
              <a:spcAft>
                <a:spcPts val="600"/>
              </a:spcAft>
              <a:buSzPct val="90000"/>
              <a:buFont typeface="Wingdings" panose="05000000000000000000" charset="0"/>
              <a:buChar char="§"/>
            </a:pPr>
            <a:endParaRPr lang="zh-CN" altLang="en-US" sz="2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标题 21505"/>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10.1 计算机网络基础知识</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27650" name="文本占位符 21506"/>
          <p:cNvSpPr>
            <a:spLocks noGrp="1"/>
          </p:cNvSpPr>
          <p:nvPr>
            <p:ph sz="half" idx="2"/>
          </p:nvPr>
        </p:nvSpPr>
        <p:spPr>
          <a:xfrm>
            <a:off x="554355" y="746760"/>
            <a:ext cx="11405235" cy="5561330"/>
          </a:xfrm>
        </p:spPr>
        <p:txBody>
          <a:bodyPr anchor="t"/>
          <a:p>
            <a:pPr>
              <a:spcBef>
                <a:spcPts val="1200"/>
              </a:spcBef>
              <a:spcAft>
                <a:spcPts val="600"/>
              </a:spcAft>
              <a:buSzPct val="90000"/>
              <a:buFont typeface="Wingdings" panose="05000000000000000000" charset="0"/>
              <a:buChar char="§"/>
            </a:pPr>
            <a:r>
              <a:rPr lang="zh-CN" altLang="en-US" sz="2400" b="1" dirty="0"/>
              <a:t>4、传输层协议</a:t>
            </a:r>
            <a:endParaRPr lang="zh-CN" altLang="en-US" sz="2400" b="1" dirty="0"/>
          </a:p>
          <a:p>
            <a:pPr>
              <a:spcBef>
                <a:spcPts val="1200"/>
              </a:spcBef>
              <a:spcAft>
                <a:spcPts val="600"/>
              </a:spcAft>
              <a:buSzPct val="90000"/>
              <a:buFont typeface="Wingdings" panose="05000000000000000000" charset="0"/>
              <a:buChar char="§"/>
            </a:pPr>
            <a:r>
              <a:rPr lang="zh-CN" altLang="en-US" sz="2400" dirty="0"/>
              <a:t>(3) 一段时间后，接收到这个文件结束符的应用进程将调用close关闭它的套接字。这导致它的TCP也发送一个FIN。</a:t>
            </a:r>
            <a:endParaRPr lang="zh-CN" altLang="en-US" sz="2400" dirty="0"/>
          </a:p>
          <a:p>
            <a:pPr>
              <a:spcBef>
                <a:spcPts val="1200"/>
              </a:spcBef>
              <a:spcAft>
                <a:spcPts val="600"/>
              </a:spcAft>
              <a:buSzPct val="90000"/>
              <a:buFont typeface="Wingdings" panose="05000000000000000000" charset="0"/>
              <a:buChar char="§"/>
            </a:pPr>
            <a:r>
              <a:rPr lang="zh-CN" altLang="en-US" sz="2400" dirty="0"/>
              <a:t>(4) 接收这个最终FIN的原发送端TCP（即执行主动关闭的那一端）确认这个FIN。</a:t>
            </a:r>
            <a:endParaRPr lang="zh-CN" altLang="en-US" sz="2400" dirty="0"/>
          </a:p>
          <a:p>
            <a:pPr>
              <a:spcBef>
                <a:spcPts val="1200"/>
              </a:spcBef>
              <a:spcAft>
                <a:spcPts val="600"/>
              </a:spcAft>
              <a:buSzPct val="90000"/>
              <a:buFont typeface="Wingdings" panose="05000000000000000000" charset="0"/>
              <a:buChar char="§"/>
            </a:pPr>
            <a:r>
              <a:rPr lang="zh-CN" altLang="en-US" sz="2400" dirty="0"/>
              <a:t>既然每个方向都需要一个FIN和一个ACK，因此通常需要4个分节。</a:t>
            </a:r>
            <a:endParaRPr lang="zh-CN" altLang="en-US" sz="2400" dirty="0"/>
          </a:p>
          <a:p>
            <a:pPr>
              <a:spcBef>
                <a:spcPts val="1200"/>
              </a:spcBef>
              <a:spcAft>
                <a:spcPts val="600"/>
              </a:spcAft>
              <a:buSzPct val="90000"/>
              <a:buFont typeface="Wingdings" panose="05000000000000000000" charset="0"/>
              <a:buChar char="§"/>
            </a:pPr>
            <a:endParaRPr lang="zh-CN" altLang="en-US" sz="2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标题 21505"/>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10.1 计算机网络基础知识</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27650" name="文本占位符 21506"/>
          <p:cNvSpPr>
            <a:spLocks noGrp="1"/>
          </p:cNvSpPr>
          <p:nvPr>
            <p:ph sz="half" idx="2"/>
          </p:nvPr>
        </p:nvSpPr>
        <p:spPr>
          <a:xfrm>
            <a:off x="554355" y="746760"/>
            <a:ext cx="11405235" cy="5561330"/>
          </a:xfrm>
        </p:spPr>
        <p:txBody>
          <a:bodyPr anchor="t"/>
          <a:p>
            <a:pPr>
              <a:spcBef>
                <a:spcPts val="1200"/>
              </a:spcBef>
              <a:spcAft>
                <a:spcPts val="600"/>
              </a:spcAft>
              <a:buSzPct val="90000"/>
              <a:buFont typeface="Wingdings" panose="05000000000000000000" charset="0"/>
              <a:buChar char="§"/>
            </a:pPr>
            <a:r>
              <a:rPr lang="zh-CN" altLang="en-US" sz="2400" b="1" dirty="0"/>
              <a:t>4、传输层协议</a:t>
            </a:r>
            <a:endParaRPr lang="zh-CN" altLang="en-US" sz="2400" b="1" dirty="0"/>
          </a:p>
          <a:p>
            <a:pPr>
              <a:spcBef>
                <a:spcPts val="1200"/>
              </a:spcBef>
              <a:spcAft>
                <a:spcPts val="600"/>
              </a:spcAft>
              <a:buSzPct val="90000"/>
              <a:buFont typeface="Wingdings" panose="05000000000000000000" charset="0"/>
              <a:buChar char="§"/>
            </a:pPr>
            <a:r>
              <a:rPr lang="zh-CN" altLang="en-US" sz="2400" dirty="0"/>
              <a:t>注意：</a:t>
            </a:r>
            <a:endParaRPr lang="zh-CN" altLang="en-US" sz="2400" dirty="0"/>
          </a:p>
          <a:p>
            <a:pPr>
              <a:spcBef>
                <a:spcPts val="1200"/>
              </a:spcBef>
              <a:spcAft>
                <a:spcPts val="600"/>
              </a:spcAft>
              <a:buSzPct val="90000"/>
              <a:buFont typeface="Wingdings" panose="05000000000000000000" charset="0"/>
              <a:buChar char="§"/>
            </a:pPr>
            <a:r>
              <a:rPr lang="zh-CN" altLang="en-US" sz="2400" dirty="0"/>
              <a:t>(1) “通常”是指，某些情况下，步骤1的FIN随数据一起发送，另外，步骤2和步骤3发送的分节都出自执行被动关闭那一端，有可能被合并成一个分节。</a:t>
            </a:r>
            <a:endParaRPr lang="zh-CN" altLang="en-US" sz="2400" dirty="0"/>
          </a:p>
          <a:p>
            <a:pPr>
              <a:spcBef>
                <a:spcPts val="1200"/>
              </a:spcBef>
              <a:spcAft>
                <a:spcPts val="600"/>
              </a:spcAft>
              <a:buSzPct val="90000"/>
              <a:buFont typeface="Wingdings" panose="05000000000000000000" charset="0"/>
              <a:buChar char="§"/>
            </a:pPr>
            <a:r>
              <a:rPr lang="zh-CN" altLang="en-US" sz="2400" dirty="0"/>
              <a:t>(2) 在步骤2与步骤3之间，从执行被动关闭一端到执行主动关闭一端流动数据是可能的，这称为“半关闭”（half-close）。</a:t>
            </a:r>
            <a:endParaRPr lang="zh-CN" altLang="en-US" sz="2400" dirty="0"/>
          </a:p>
          <a:p>
            <a:pPr>
              <a:spcBef>
                <a:spcPts val="1200"/>
              </a:spcBef>
              <a:spcAft>
                <a:spcPts val="600"/>
              </a:spcAft>
              <a:buSzPct val="90000"/>
              <a:buFont typeface="Wingdings" panose="05000000000000000000" charset="0"/>
              <a:buChar char="§"/>
            </a:pPr>
            <a:r>
              <a:rPr lang="zh-CN" altLang="en-US" sz="2400" dirty="0"/>
              <a:t>(3) 当一个Unix进程无论自愿地（调用exit或从main函数返回）还是非自愿地（收到一个终止本进程的信号）终止时，所有打开的描述符都被关闭，这也导致仍然打开的任何TCP连接上也发出一个FIN。</a:t>
            </a:r>
            <a:endParaRPr lang="zh-CN" altLang="en-US" sz="2400" dirty="0"/>
          </a:p>
          <a:p>
            <a:pPr>
              <a:spcBef>
                <a:spcPts val="1200"/>
              </a:spcBef>
              <a:spcAft>
                <a:spcPts val="600"/>
              </a:spcAft>
              <a:buSzPct val="90000"/>
              <a:buFont typeface="Wingdings" panose="05000000000000000000" charset="0"/>
              <a:buChar char="§"/>
            </a:pPr>
            <a:r>
              <a:rPr lang="zh-CN" altLang="en-US" sz="2400" dirty="0"/>
              <a:t>无论是客户还是服务器，任何一端都可以执行主动关闭。通常情况是，客户执行主动关闭，但是某些协议，例如，HTTP/1.0却由服务器执行主动关闭</a:t>
            </a:r>
            <a:endParaRPr lang="zh-CN" altLang="en-US" sz="2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标题 21505"/>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10.1 计算机网络基础知识</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27650" name="文本占位符 21506"/>
          <p:cNvSpPr>
            <a:spLocks noGrp="1"/>
          </p:cNvSpPr>
          <p:nvPr>
            <p:ph sz="half" idx="2"/>
          </p:nvPr>
        </p:nvSpPr>
        <p:spPr>
          <a:xfrm>
            <a:off x="554355" y="746760"/>
            <a:ext cx="11405235" cy="5561330"/>
          </a:xfrm>
        </p:spPr>
        <p:txBody>
          <a:bodyPr anchor="t"/>
          <a:p>
            <a:pPr>
              <a:spcBef>
                <a:spcPts val="1200"/>
              </a:spcBef>
              <a:spcAft>
                <a:spcPts val="600"/>
              </a:spcAft>
              <a:buSzPct val="90000"/>
              <a:buFont typeface="Wingdings" panose="05000000000000000000" charset="0"/>
              <a:buChar char="§"/>
            </a:pPr>
            <a:r>
              <a:rPr lang="zh-CN" altLang="en-US" sz="2400" dirty="0"/>
              <a:t>现在Internet上流行的协议是TCP/IP协议，该协议中对低于1024的端口都有确切的定义，他们对应着Internet上一些常见的服务。这些常见的服务可以分为使用TCP端口（面向连接）和使用UDP端口（面向无连接）两种。 </a:t>
            </a:r>
            <a:endParaRPr lang="zh-CN" altLang="en-US" sz="2400" dirty="0"/>
          </a:p>
          <a:p>
            <a:pPr>
              <a:spcBef>
                <a:spcPts val="1200"/>
              </a:spcBef>
              <a:spcAft>
                <a:spcPts val="600"/>
              </a:spcAft>
              <a:buSzPct val="90000"/>
              <a:buFont typeface="Wingdings" panose="05000000000000000000" charset="0"/>
              <a:buChar char="§"/>
            </a:pPr>
            <a:r>
              <a:rPr lang="zh-CN" altLang="en-US" sz="2400" dirty="0"/>
              <a:t>说到TCP和UDP,首先要明白“连接”和“无连接”的含义</a:t>
            </a:r>
            <a:endParaRPr lang="zh-CN" altLang="en-US" sz="2400" dirty="0"/>
          </a:p>
          <a:p>
            <a:pPr>
              <a:spcBef>
                <a:spcPts val="1200"/>
              </a:spcBef>
              <a:spcAft>
                <a:spcPts val="600"/>
              </a:spcAft>
              <a:buSzPct val="90000"/>
              <a:buFont typeface="Wingdings" panose="05000000000000000000" charset="0"/>
              <a:buChar char="§"/>
            </a:pPr>
            <a:r>
              <a:rPr lang="zh-CN" altLang="en-US" sz="2400" dirty="0"/>
              <a:t>他们的关系可以用一个形象地比喻来说明，就是</a:t>
            </a:r>
            <a:r>
              <a:rPr lang="zh-CN" altLang="en-US" sz="2400" b="1" dirty="0"/>
              <a:t>打电话和写信</a:t>
            </a:r>
            <a:r>
              <a:rPr lang="zh-CN" altLang="en-US" sz="2400" dirty="0"/>
              <a:t>。</a:t>
            </a:r>
            <a:endParaRPr lang="zh-CN" altLang="en-US" sz="2400" dirty="0"/>
          </a:p>
          <a:p>
            <a:pPr>
              <a:spcBef>
                <a:spcPts val="1200"/>
              </a:spcBef>
              <a:spcAft>
                <a:spcPts val="600"/>
              </a:spcAft>
              <a:buSzPct val="90000"/>
              <a:buFont typeface="Wingdings" panose="05000000000000000000" charset="0"/>
              <a:buChar char="§"/>
            </a:pPr>
            <a:r>
              <a:rPr lang="zh-CN" altLang="en-US" sz="2400" dirty="0"/>
              <a:t>两个人如果要通话，首先要建立连接——即打电话时的拨号，等待响应后——即接听电话后，才能相互传递信息，最后还要断开连接——即挂电话。</a:t>
            </a:r>
            <a:endParaRPr lang="zh-CN" altLang="en-US" sz="2400" dirty="0"/>
          </a:p>
          <a:p>
            <a:pPr>
              <a:spcBef>
                <a:spcPts val="1200"/>
              </a:spcBef>
              <a:spcAft>
                <a:spcPts val="600"/>
              </a:spcAft>
              <a:buSzPct val="90000"/>
              <a:buFont typeface="Wingdings" panose="05000000000000000000" charset="0"/>
              <a:buChar char="§"/>
            </a:pPr>
            <a:r>
              <a:rPr lang="zh-CN" altLang="en-US" sz="2400" dirty="0"/>
              <a:t>写信就比较简单了，填写好收信人的地址后将信投入邮筒，收信人就可以收到了。</a:t>
            </a:r>
            <a:endParaRPr lang="zh-CN" altLang="en-US" sz="2400" dirty="0"/>
          </a:p>
          <a:p>
            <a:pPr>
              <a:spcBef>
                <a:spcPts val="1200"/>
              </a:spcBef>
              <a:spcAft>
                <a:spcPts val="600"/>
              </a:spcAft>
              <a:buSzPct val="90000"/>
              <a:buFont typeface="Wingdings" panose="05000000000000000000" charset="0"/>
              <a:buChar char="§"/>
            </a:pPr>
            <a:endParaRPr lang="zh-CN" alt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21205" y="854075"/>
            <a:ext cx="8231505" cy="521970"/>
          </a:xfrm>
        </p:spPr>
        <p:txBody>
          <a:bodyPr/>
          <a:p>
            <a:r>
              <a:rPr lang="zh-CN" altLang="en-US"/>
              <a:t>第10章 网络程序设计</a:t>
            </a:r>
            <a:endParaRPr lang="zh-CN" altLang="en-US"/>
          </a:p>
        </p:txBody>
      </p:sp>
      <p:sp>
        <p:nvSpPr>
          <p:cNvPr id="3" name="文本占位符 2"/>
          <p:cNvSpPr>
            <a:spLocks noGrp="1"/>
          </p:cNvSpPr>
          <p:nvPr>
            <p:ph type="body" idx="1"/>
          </p:nvPr>
        </p:nvSpPr>
        <p:spPr>
          <a:xfrm>
            <a:off x="3589020" y="2150110"/>
            <a:ext cx="5013960" cy="3758565"/>
          </a:xfrm>
        </p:spPr>
        <p:txBody>
          <a:bodyPr/>
          <a:p>
            <a:pPr algn="l"/>
            <a:r>
              <a:rPr sz="2400" b="1" dirty="0">
                <a:solidFill>
                  <a:srgbClr val="FF0000"/>
                </a:solidFill>
                <a:latin typeface="微软雅黑" panose="020B0503020204020204" pitchFamily="2" charset="-122"/>
                <a:ea typeface="微软雅黑" panose="020B0503020204020204" pitchFamily="2" charset="-122"/>
                <a:cs typeface="微软雅黑" panose="020B0503020204020204" pitchFamily="2" charset="-122"/>
                <a:sym typeface="+mn-ea"/>
              </a:rPr>
              <a:t>10.1 计算机网络基础知识</a:t>
            </a:r>
            <a:endParaRPr sz="2400" b="1" dirty="0">
              <a:solidFill>
                <a:srgbClr val="FF0000"/>
              </a:solidFill>
              <a:latin typeface="微软雅黑" panose="020B0503020204020204" pitchFamily="2" charset="-122"/>
              <a:ea typeface="微软雅黑" panose="020B0503020204020204" pitchFamily="2" charset="-122"/>
              <a:cs typeface="微软雅黑" panose="020B0503020204020204" pitchFamily="2" charset="-122"/>
              <a:sym typeface="+mn-ea"/>
            </a:endParaRPr>
          </a:p>
          <a:p>
            <a:pPr algn="l"/>
            <a:r>
              <a:rPr sz="2400" b="1">
                <a:solidFill>
                  <a:schemeClr val="accent5">
                    <a:lumMod val="75000"/>
                  </a:schemeClr>
                </a:solidFill>
                <a:latin typeface="微软雅黑" panose="020B0503020204020204" pitchFamily="2" charset="-122"/>
                <a:ea typeface="微软雅黑" panose="020B0503020204020204" pitchFamily="2" charset="-122"/>
                <a:cs typeface="微软雅黑" panose="020B0503020204020204" pitchFamily="2" charset="-122"/>
                <a:sym typeface="+mn-ea"/>
              </a:rPr>
              <a:t>10.2 UDP与</a:t>
            </a:r>
            <a:r>
              <a:rPr lang="en-US" altLang="zh-CN" sz="2400" b="1">
                <a:solidFill>
                  <a:schemeClr val="accent5">
                    <a:lumMod val="75000"/>
                  </a:schemeClr>
                </a:solidFill>
                <a:latin typeface="微软雅黑" panose="020B0503020204020204" pitchFamily="2" charset="-122"/>
                <a:ea typeface="微软雅黑" panose="020B0503020204020204" pitchFamily="2" charset="-122"/>
                <a:cs typeface="微软雅黑" panose="020B0503020204020204" pitchFamily="2" charset="-122"/>
                <a:sym typeface="+mn-ea"/>
              </a:rPr>
              <a:t>TCP</a:t>
            </a:r>
            <a:r>
              <a:rPr sz="2400" b="1">
                <a:solidFill>
                  <a:schemeClr val="accent5">
                    <a:lumMod val="75000"/>
                  </a:schemeClr>
                </a:solidFill>
                <a:latin typeface="微软雅黑" panose="020B0503020204020204" pitchFamily="2" charset="-122"/>
                <a:ea typeface="微软雅黑" panose="020B0503020204020204" pitchFamily="2" charset="-122"/>
                <a:cs typeface="微软雅黑" panose="020B0503020204020204" pitchFamily="2" charset="-122"/>
                <a:sym typeface="+mn-ea"/>
              </a:rPr>
              <a:t>协议编程</a:t>
            </a:r>
            <a:endParaRPr sz="2400" b="1">
              <a:solidFill>
                <a:schemeClr val="accent5">
                  <a:lumMod val="75000"/>
                </a:schemeClr>
              </a:solidFill>
              <a:latin typeface="微软雅黑" panose="020B0503020204020204" pitchFamily="2" charset="-122"/>
              <a:ea typeface="微软雅黑" panose="020B0503020204020204" pitchFamily="2" charset="-122"/>
              <a:cs typeface="微软雅黑" panose="020B0503020204020204" pitchFamily="2" charset="-122"/>
              <a:sym typeface="+mn-ea"/>
            </a:endParaRPr>
          </a:p>
          <a:p>
            <a:pPr algn="l"/>
            <a:r>
              <a:rPr sz="2400" b="1">
                <a:solidFill>
                  <a:schemeClr val="accent5">
                    <a:lumMod val="75000"/>
                  </a:schemeClr>
                </a:solidFill>
                <a:latin typeface="微软雅黑" panose="020B0503020204020204" pitchFamily="2" charset="-122"/>
                <a:ea typeface="微软雅黑" panose="020B0503020204020204" pitchFamily="2" charset="-122"/>
                <a:cs typeface="微软雅黑" panose="020B0503020204020204" pitchFamily="2" charset="-122"/>
                <a:sym typeface="+mn-ea"/>
              </a:rPr>
              <a:t>10.</a:t>
            </a:r>
            <a:r>
              <a:rPr lang="en-US" altLang="zh-CN" sz="2400" b="1">
                <a:solidFill>
                  <a:schemeClr val="accent5">
                    <a:lumMod val="75000"/>
                  </a:schemeClr>
                </a:solidFill>
                <a:latin typeface="微软雅黑" panose="020B0503020204020204" pitchFamily="2" charset="-122"/>
                <a:ea typeface="微软雅黑" panose="020B0503020204020204" pitchFamily="2" charset="-122"/>
                <a:cs typeface="微软雅黑" panose="020B0503020204020204" pitchFamily="2" charset="-122"/>
                <a:sym typeface="+mn-ea"/>
              </a:rPr>
              <a:t>3</a:t>
            </a:r>
            <a:r>
              <a:rPr sz="2400" b="1">
                <a:solidFill>
                  <a:schemeClr val="accent5">
                    <a:lumMod val="75000"/>
                  </a:schemeClr>
                </a:solidFill>
                <a:latin typeface="微软雅黑" panose="020B0503020204020204" pitchFamily="2" charset="-122"/>
                <a:ea typeface="微软雅黑" panose="020B0503020204020204" pitchFamily="2" charset="-122"/>
                <a:cs typeface="微软雅黑" panose="020B0503020204020204" pitchFamily="2" charset="-122"/>
                <a:sym typeface="+mn-ea"/>
              </a:rPr>
              <a:t> 网络嗅探器与端口扫描器</a:t>
            </a:r>
            <a:endParaRPr sz="2400" b="1">
              <a:solidFill>
                <a:schemeClr val="accent5">
                  <a:lumMod val="75000"/>
                </a:schemeClr>
              </a:solidFill>
              <a:latin typeface="微软雅黑" panose="020B0503020204020204" pitchFamily="2" charset="-122"/>
              <a:ea typeface="微软雅黑" panose="020B0503020204020204" pitchFamily="2" charset="-122"/>
              <a:cs typeface="微软雅黑" panose="020B0503020204020204" pitchFamily="2" charset="-122"/>
              <a:sym typeface="+mn-ea"/>
            </a:endParaRPr>
          </a:p>
          <a:p>
            <a:pPr algn="l"/>
            <a:r>
              <a:rPr lang="en-US" altLang="zh-CN" sz="2400" b="1">
                <a:solidFill>
                  <a:schemeClr val="accent5">
                    <a:lumMod val="75000"/>
                  </a:schemeClr>
                </a:solidFill>
                <a:latin typeface="微软雅黑" panose="020B0503020204020204" pitchFamily="2" charset="-122"/>
                <a:ea typeface="微软雅黑" panose="020B0503020204020204" pitchFamily="2" charset="-122"/>
                <a:cs typeface="微软雅黑" panose="020B0503020204020204" pitchFamily="2" charset="-122"/>
                <a:sym typeface="+mn-ea"/>
              </a:rPr>
              <a:t>10.4 </a:t>
            </a:r>
            <a:r>
              <a:rPr sz="2400" b="1">
                <a:solidFill>
                  <a:schemeClr val="accent5">
                    <a:lumMod val="75000"/>
                  </a:schemeClr>
                </a:solidFill>
                <a:latin typeface="微软雅黑" panose="020B0503020204020204" pitchFamily="2" charset="-122"/>
                <a:ea typeface="微软雅黑" panose="020B0503020204020204" pitchFamily="2" charset="-122"/>
                <a:cs typeface="微软雅黑" panose="020B0503020204020204" pitchFamily="2" charset="-122"/>
                <a:sym typeface="+mn-ea"/>
              </a:rPr>
              <a:t>网页读取与爬虫</a:t>
            </a:r>
            <a:endParaRPr sz="2400" b="1">
              <a:solidFill>
                <a:schemeClr val="accent5">
                  <a:lumMod val="75000"/>
                </a:schemeClr>
              </a:solidFill>
              <a:latin typeface="微软雅黑" panose="020B0503020204020204" pitchFamily="2" charset="-122"/>
              <a:ea typeface="微软雅黑" panose="020B0503020204020204" pitchFamily="2" charset="-122"/>
              <a:cs typeface="微软雅黑" panose="020B0503020204020204" pitchFamily="2" charset="-122"/>
              <a:sym typeface="+mn-ea"/>
            </a:endParaRPr>
          </a:p>
          <a:p>
            <a:pPr algn="l"/>
            <a:r>
              <a:rPr lang="en-US" altLang="zh-CN" sz="2400" b="1">
                <a:solidFill>
                  <a:schemeClr val="accent5">
                    <a:lumMod val="75000"/>
                  </a:schemeClr>
                </a:solidFill>
                <a:latin typeface="微软雅黑" panose="020B0503020204020204" pitchFamily="2" charset="-122"/>
                <a:ea typeface="微软雅黑" panose="020B0503020204020204" pitchFamily="2" charset="-122"/>
                <a:cs typeface="微软雅黑" panose="020B0503020204020204" pitchFamily="2" charset="-122"/>
                <a:sym typeface="+mn-ea"/>
              </a:rPr>
              <a:t>10.5 </a:t>
            </a:r>
            <a:r>
              <a:rPr sz="2400" b="1">
                <a:solidFill>
                  <a:schemeClr val="accent5">
                    <a:lumMod val="75000"/>
                  </a:schemeClr>
                </a:solidFill>
                <a:latin typeface="微软雅黑" panose="020B0503020204020204" pitchFamily="2" charset="-122"/>
                <a:ea typeface="微软雅黑" panose="020B0503020204020204" pitchFamily="2" charset="-122"/>
                <a:cs typeface="微软雅黑" panose="020B0503020204020204" pitchFamily="2" charset="-122"/>
                <a:sym typeface="+mn-ea"/>
              </a:rPr>
              <a:t>使用</a:t>
            </a:r>
            <a:r>
              <a:rPr lang="en-US" altLang="zh-CN" sz="2400" b="1">
                <a:solidFill>
                  <a:schemeClr val="accent5">
                    <a:lumMod val="75000"/>
                  </a:schemeClr>
                </a:solidFill>
                <a:latin typeface="微软雅黑" panose="020B0503020204020204" pitchFamily="2" charset="-122"/>
                <a:ea typeface="微软雅黑" panose="020B0503020204020204" pitchFamily="2" charset="-122"/>
                <a:cs typeface="微软雅黑" panose="020B0503020204020204" pitchFamily="2" charset="-122"/>
                <a:sym typeface="+mn-ea"/>
              </a:rPr>
              <a:t>python</a:t>
            </a:r>
            <a:r>
              <a:rPr sz="2400" b="1">
                <a:solidFill>
                  <a:schemeClr val="accent5">
                    <a:lumMod val="75000"/>
                  </a:schemeClr>
                </a:solidFill>
                <a:latin typeface="微软雅黑" panose="020B0503020204020204" pitchFamily="2" charset="-122"/>
                <a:ea typeface="微软雅黑" panose="020B0503020204020204" pitchFamily="2" charset="-122"/>
                <a:cs typeface="微软雅黑" panose="020B0503020204020204" pitchFamily="2" charset="-122"/>
                <a:sym typeface="+mn-ea"/>
              </a:rPr>
              <a:t>开发网站</a:t>
            </a:r>
            <a:endParaRPr sz="2400" b="1">
              <a:solidFill>
                <a:schemeClr val="accent5">
                  <a:lumMod val="75000"/>
                </a:schemeClr>
              </a:solidFill>
              <a:latin typeface="微软雅黑" panose="020B0503020204020204" pitchFamily="2" charset="-122"/>
              <a:ea typeface="微软雅黑" panose="020B0503020204020204" pitchFamily="2" charset="-122"/>
              <a:cs typeface="微软雅黑" panose="020B0503020204020204" pitchFamily="2" charset="-122"/>
              <a:sym typeface="+mn-ea"/>
            </a:endParaRPr>
          </a:p>
          <a:p>
            <a:pPr algn="l"/>
            <a:endParaRPr sz="2400" b="1">
              <a:solidFill>
                <a:schemeClr val="accent5">
                  <a:lumMod val="75000"/>
                </a:schemeClr>
              </a:solidFill>
              <a:latin typeface="微软雅黑" panose="020B0503020204020204" pitchFamily="2" charset="-122"/>
              <a:ea typeface="微软雅黑" panose="020B0503020204020204" pitchFamily="2" charset="-122"/>
              <a:cs typeface="微软雅黑" panose="020B0503020204020204" pitchFamily="2" charset="-122"/>
              <a:sym typeface="+mn-ea"/>
            </a:endParaRP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标题 21505"/>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10.1 计算机网络基础知识</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27650" name="文本占位符 21506"/>
          <p:cNvSpPr>
            <a:spLocks noGrp="1"/>
          </p:cNvSpPr>
          <p:nvPr>
            <p:ph sz="half" idx="2"/>
          </p:nvPr>
        </p:nvSpPr>
        <p:spPr>
          <a:xfrm>
            <a:off x="554355" y="746760"/>
            <a:ext cx="11405235" cy="5561330"/>
          </a:xfrm>
        </p:spPr>
        <p:txBody>
          <a:bodyPr anchor="t"/>
          <a:p>
            <a:pPr>
              <a:spcBef>
                <a:spcPts val="1200"/>
              </a:spcBef>
              <a:spcAft>
                <a:spcPts val="600"/>
              </a:spcAft>
              <a:buSzPct val="90000"/>
              <a:buFont typeface="Wingdings" panose="05000000000000000000" charset="0"/>
              <a:buChar char="§"/>
            </a:pPr>
            <a:r>
              <a:rPr lang="zh-CN" altLang="en-US" sz="2400" dirty="0"/>
              <a:t>从这个分析可以看出，建立连接可以在需要通信的双方建立一个传递信息的通道，在发送方发送请求连接信息接收方响应后，由于是在接受方响应后才开始传递信息，而且是在一个通道中传送，因此接受方能比较完整地收到发送方发出的信息，即信息传递的可靠性比较高。</a:t>
            </a:r>
            <a:endParaRPr lang="zh-CN" altLang="en-US" sz="2400" dirty="0"/>
          </a:p>
          <a:p>
            <a:pPr>
              <a:spcBef>
                <a:spcPts val="1200"/>
              </a:spcBef>
              <a:spcAft>
                <a:spcPts val="600"/>
              </a:spcAft>
              <a:buSzPct val="90000"/>
              <a:buFont typeface="Wingdings" panose="05000000000000000000" charset="0"/>
              <a:buChar char="§"/>
            </a:pPr>
            <a:r>
              <a:rPr lang="zh-CN" altLang="en-US" sz="2400" dirty="0"/>
              <a:t>但也正因为需要</a:t>
            </a:r>
            <a:r>
              <a:rPr lang="zh-CN" altLang="en-US" sz="2400" b="1" dirty="0"/>
              <a:t>建立连接，使资源开销加大</a:t>
            </a:r>
            <a:r>
              <a:rPr lang="zh-CN" altLang="en-US" sz="2400" dirty="0"/>
              <a:t>（在建立连接前必须等待接受方响应，传输信息过程中必须确认信息是否传到及断开连接时发出相应的信号等），独占一个通道，在断开连接钱不能建立另一个连接，即两人在通话过程中第三方不能打入电话。而无连接是一开始就发送信息（严格说来，这是没有开始、结束的），只是一次性的传递，是先不需要接受方的响应，因而在一定程度上也无法保证信息传递的可靠性了，就像写信一样，我们只是将信寄出去，却不能保证收信人一定可以收到。 </a:t>
            </a:r>
            <a:endParaRPr lang="zh-CN" altLang="en-US" sz="2400" dirty="0"/>
          </a:p>
          <a:p>
            <a:pPr>
              <a:spcBef>
                <a:spcPts val="1200"/>
              </a:spcBef>
              <a:spcAft>
                <a:spcPts val="600"/>
              </a:spcAft>
              <a:buSzPct val="90000"/>
              <a:buFont typeface="Wingdings" panose="05000000000000000000" charset="0"/>
              <a:buChar char="§"/>
            </a:pPr>
            <a:endParaRPr lang="zh-CN" altLang="en-US" sz="2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标题 21505"/>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10.1 计算机网络基础知识</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27650" name="文本占位符 21506"/>
          <p:cNvSpPr>
            <a:spLocks noGrp="1"/>
          </p:cNvSpPr>
          <p:nvPr>
            <p:ph sz="half" idx="2"/>
          </p:nvPr>
        </p:nvSpPr>
        <p:spPr>
          <a:xfrm>
            <a:off x="554355" y="1821815"/>
            <a:ext cx="11405235" cy="4486275"/>
          </a:xfrm>
        </p:spPr>
        <p:txBody>
          <a:bodyPr anchor="t"/>
          <a:p>
            <a:pPr>
              <a:spcBef>
                <a:spcPts val="1200"/>
              </a:spcBef>
              <a:spcAft>
                <a:spcPts val="600"/>
              </a:spcAft>
              <a:buSzPct val="90000"/>
              <a:buFont typeface="Wingdings" panose="05000000000000000000" charset="0"/>
              <a:buChar char="§"/>
            </a:pPr>
            <a:r>
              <a:rPr lang="zh-CN" altLang="en-US" sz="2400" dirty="0"/>
              <a:t>TCP是面向连接的，有比较高的可靠性， 一些要求比较高的服务一般使用这个协议，如FTP、Telnet、SMTP、HTTP、POP3等。</a:t>
            </a:r>
            <a:endParaRPr lang="zh-CN" altLang="en-US" sz="2400" dirty="0"/>
          </a:p>
          <a:p>
            <a:pPr>
              <a:spcBef>
                <a:spcPts val="1200"/>
              </a:spcBef>
              <a:spcAft>
                <a:spcPts val="600"/>
              </a:spcAft>
              <a:buSzPct val="90000"/>
              <a:buFont typeface="Wingdings" panose="05000000000000000000" charset="0"/>
              <a:buChar char="§"/>
            </a:pPr>
            <a:r>
              <a:rPr lang="zh-CN" altLang="en-US" sz="2400" dirty="0"/>
              <a:t>而UDP是面向无连接的，使用这个协议的常见服务有DNS、SNMP等。</a:t>
            </a:r>
            <a:endParaRPr lang="zh-CN" altLang="en-US" sz="2400" dirty="0"/>
          </a:p>
          <a:p>
            <a:pPr>
              <a:spcBef>
                <a:spcPts val="1200"/>
              </a:spcBef>
              <a:spcAft>
                <a:spcPts val="600"/>
              </a:spcAft>
              <a:buSzPct val="90000"/>
              <a:buFont typeface="Wingdings" panose="05000000000000000000" charset="0"/>
              <a:buChar char="§"/>
            </a:pPr>
            <a:endParaRPr lang="zh-CN" altLang="en-US" sz="2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标题 21505"/>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10.1 计算机网络基础知识</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27650" name="文本占位符 21506"/>
          <p:cNvSpPr>
            <a:spLocks noGrp="1"/>
          </p:cNvSpPr>
          <p:nvPr>
            <p:ph sz="half" idx="2"/>
          </p:nvPr>
        </p:nvSpPr>
        <p:spPr>
          <a:xfrm>
            <a:off x="554355" y="746760"/>
            <a:ext cx="10984230" cy="5561330"/>
          </a:xfrm>
        </p:spPr>
        <p:txBody>
          <a:bodyPr anchor="t"/>
          <a:p>
            <a:pPr>
              <a:spcBef>
                <a:spcPts val="1200"/>
              </a:spcBef>
              <a:spcAft>
                <a:spcPts val="600"/>
              </a:spcAft>
              <a:buSzPct val="90000"/>
              <a:buFont typeface="Wingdings" panose="05000000000000000000" charset="0"/>
              <a:buChar char="§"/>
            </a:pPr>
            <a:r>
              <a:rPr lang="zh-CN" altLang="en-US" sz="2400" b="1" dirty="0"/>
              <a:t>5、IP地址</a:t>
            </a:r>
            <a:endParaRPr lang="zh-CN" altLang="en-US" sz="2400" b="1" dirty="0"/>
          </a:p>
          <a:p>
            <a:pPr>
              <a:spcBef>
                <a:spcPts val="1200"/>
              </a:spcBef>
              <a:spcAft>
                <a:spcPts val="600"/>
              </a:spcAft>
              <a:buSzPct val="90000"/>
              <a:buFont typeface="Wingdings" panose="05000000000000000000" charset="0"/>
              <a:buChar char="§"/>
            </a:pPr>
            <a:r>
              <a:rPr lang="zh-CN" altLang="en-US" sz="2400" dirty="0"/>
              <a:t>IP运行于网络体系接口的网络层，是网络互连的重要基础</a:t>
            </a:r>
            <a:endParaRPr lang="zh-CN" altLang="en-US" sz="2400" dirty="0"/>
          </a:p>
          <a:p>
            <a:pPr>
              <a:spcBef>
                <a:spcPts val="1200"/>
              </a:spcBef>
              <a:spcAft>
                <a:spcPts val="600"/>
              </a:spcAft>
              <a:buSzPct val="90000"/>
              <a:buFont typeface="Wingdings" panose="05000000000000000000" charset="0"/>
              <a:buChar char="§"/>
            </a:pPr>
            <a:r>
              <a:rPr lang="zh-CN" altLang="en-US" sz="2400" dirty="0"/>
              <a:t>IP地址（32位或128位二进制数）用来标识网络上的主机</a:t>
            </a:r>
            <a:endParaRPr lang="zh-CN" altLang="en-US" sz="2400" dirty="0"/>
          </a:p>
          <a:p>
            <a:pPr>
              <a:spcBef>
                <a:spcPts val="1200"/>
              </a:spcBef>
              <a:spcAft>
                <a:spcPts val="600"/>
              </a:spcAft>
              <a:buSzPct val="90000"/>
              <a:buFont typeface="Wingdings" panose="05000000000000000000" charset="0"/>
              <a:buChar char="§"/>
            </a:pPr>
            <a:r>
              <a:rPr lang="zh-CN" altLang="en-US" sz="2400" dirty="0"/>
              <a:t>在公开网络上或同一个局域网内部，每台主机都必须使用不同的IP地址；</a:t>
            </a:r>
            <a:endParaRPr lang="zh-CN" altLang="en-US" sz="2400" dirty="0"/>
          </a:p>
          <a:p>
            <a:pPr>
              <a:spcBef>
                <a:spcPts val="1200"/>
              </a:spcBef>
              <a:spcAft>
                <a:spcPts val="600"/>
              </a:spcAft>
              <a:buSzPct val="90000"/>
              <a:buFont typeface="Wingdings" panose="05000000000000000000" charset="0"/>
              <a:buChar char="§"/>
            </a:pPr>
            <a:r>
              <a:rPr lang="zh-CN" altLang="en-US" sz="2400" dirty="0"/>
              <a:t>而由于网络转换（Network Address Translation,NAT）和代理服务器等技术的广泛应用，不同内网之间的主机IP地址可以相同并且可以互不影响地正常工作。</a:t>
            </a:r>
            <a:endParaRPr lang="zh-CN" altLang="en-US" sz="2400" dirty="0"/>
          </a:p>
          <a:p>
            <a:pPr>
              <a:spcBef>
                <a:spcPts val="1200"/>
              </a:spcBef>
              <a:spcAft>
                <a:spcPts val="600"/>
              </a:spcAft>
              <a:buSzPct val="90000"/>
              <a:buFont typeface="Wingdings" panose="05000000000000000000" charset="0"/>
              <a:buChar char="§"/>
            </a:pPr>
            <a:r>
              <a:rPr lang="zh-CN" altLang="en-US" sz="2400" dirty="0"/>
              <a:t>IP地址与端口号共同用来标识网络上特定主机的特定应用进程，俗称Socket。</a:t>
            </a:r>
            <a:endParaRPr lang="zh-CN" altLang="en-US" sz="2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标题 21505"/>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10.1 计算机网络基础知识</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27650" name="文本占位符 21506"/>
          <p:cNvSpPr>
            <a:spLocks noGrp="1"/>
          </p:cNvSpPr>
          <p:nvPr>
            <p:ph sz="half" idx="2"/>
          </p:nvPr>
        </p:nvSpPr>
        <p:spPr>
          <a:xfrm>
            <a:off x="554355" y="746760"/>
            <a:ext cx="10984230" cy="5561330"/>
          </a:xfrm>
        </p:spPr>
        <p:txBody>
          <a:bodyPr anchor="t"/>
          <a:p>
            <a:pPr>
              <a:spcBef>
                <a:spcPts val="1200"/>
              </a:spcBef>
              <a:spcAft>
                <a:spcPts val="600"/>
              </a:spcAft>
              <a:buSzPct val="90000"/>
              <a:buFont typeface="Wingdings" panose="05000000000000000000" charset="0"/>
              <a:buChar char="§"/>
            </a:pPr>
            <a:r>
              <a:rPr lang="zh-CN" altLang="en-US" sz="2400" b="1" dirty="0"/>
              <a:t>6、MAC地址与arp协议</a:t>
            </a:r>
            <a:endParaRPr lang="zh-CN" altLang="en-US" sz="2400" b="1" dirty="0"/>
          </a:p>
          <a:p>
            <a:pPr>
              <a:spcBef>
                <a:spcPts val="1200"/>
              </a:spcBef>
              <a:spcAft>
                <a:spcPts val="600"/>
              </a:spcAft>
              <a:buSzPct val="90000"/>
              <a:buFont typeface="Wingdings" panose="05000000000000000000" charset="0"/>
              <a:buChar char="§"/>
            </a:pPr>
            <a:r>
              <a:rPr lang="zh-CN" altLang="en-US" sz="2400" dirty="0"/>
              <a:t>MAC地址也称为网卡地址或物理地址，是一个48位的二进制数，用来标识不同的网卡物理地址。本机的IP地址和MAC地址可以在命令提示符窗口中使用ipconfig/all命令查看，如下图所示：</a:t>
            </a:r>
            <a:endParaRPr lang="zh-CN" altLang="en-US" sz="2400" dirty="0"/>
          </a:p>
        </p:txBody>
      </p:sp>
      <p:pic>
        <p:nvPicPr>
          <p:cNvPr id="3" name="图片 2" descr="1512514-20190519162537829-1154406556"/>
          <p:cNvPicPr>
            <a:picLocks noChangeAspect="1"/>
          </p:cNvPicPr>
          <p:nvPr/>
        </p:nvPicPr>
        <p:blipFill>
          <a:blip r:embed="rId1"/>
          <a:stretch>
            <a:fillRect/>
          </a:stretch>
        </p:blipFill>
        <p:spPr>
          <a:xfrm>
            <a:off x="2298065" y="2493645"/>
            <a:ext cx="7595870" cy="366903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标题 21505"/>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10.1 计算机网络基础知识</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27650" name="文本占位符 21506"/>
          <p:cNvSpPr>
            <a:spLocks noGrp="1"/>
          </p:cNvSpPr>
          <p:nvPr>
            <p:ph sz="half" idx="2"/>
          </p:nvPr>
        </p:nvSpPr>
        <p:spPr>
          <a:xfrm>
            <a:off x="554355" y="746760"/>
            <a:ext cx="10984230" cy="5561330"/>
          </a:xfrm>
        </p:spPr>
        <p:txBody>
          <a:bodyPr anchor="t"/>
          <a:p>
            <a:pPr>
              <a:spcBef>
                <a:spcPts val="1200"/>
              </a:spcBef>
              <a:spcAft>
                <a:spcPts val="600"/>
              </a:spcAft>
              <a:buSzPct val="90000"/>
              <a:buFont typeface="Wingdings" panose="05000000000000000000" charset="0"/>
              <a:buChar char="§"/>
            </a:pPr>
            <a:r>
              <a:rPr lang="zh-CN" altLang="en-US" sz="2400" b="1" dirty="0"/>
              <a:t>arp协议</a:t>
            </a:r>
            <a:endParaRPr lang="zh-CN" altLang="en-US" sz="2400" b="1" dirty="0"/>
          </a:p>
          <a:p>
            <a:pPr>
              <a:spcBef>
                <a:spcPts val="1200"/>
              </a:spcBef>
              <a:spcAft>
                <a:spcPts val="600"/>
              </a:spcAft>
              <a:buSzPct val="90000"/>
              <a:buFont typeface="Wingdings" panose="05000000000000000000" charset="0"/>
              <a:buChar char="§"/>
            </a:pPr>
            <a:r>
              <a:rPr lang="zh-CN" altLang="en-US" sz="2400" dirty="0"/>
              <a:t>地址解析协议，即ARP（Address Resolution Protocol），是根据IP地址获取物理地址的一个TCP/IP协议。</a:t>
            </a:r>
            <a:endParaRPr lang="zh-CN" altLang="en-US" sz="2400" dirty="0"/>
          </a:p>
          <a:p>
            <a:pPr>
              <a:spcBef>
                <a:spcPts val="1200"/>
              </a:spcBef>
              <a:spcAft>
                <a:spcPts val="600"/>
              </a:spcAft>
              <a:buSzPct val="90000"/>
              <a:buFont typeface="Wingdings" panose="05000000000000000000" charset="0"/>
              <a:buChar char="§"/>
            </a:pPr>
            <a:r>
              <a:rPr lang="zh-CN" altLang="en-US" sz="2400" dirty="0"/>
              <a:t>主机发送信息时将包含目标IP地址的ARP请求广播到网络上的所有主机，并接收返回消息，以此确定目标的物理地址。</a:t>
            </a:r>
            <a:endParaRPr lang="zh-CN" altLang="en-US" sz="2400" dirty="0"/>
          </a:p>
          <a:p>
            <a:pPr>
              <a:spcBef>
                <a:spcPts val="1200"/>
              </a:spcBef>
              <a:spcAft>
                <a:spcPts val="600"/>
              </a:spcAft>
              <a:buSzPct val="90000"/>
              <a:buFont typeface="Wingdings" panose="05000000000000000000" charset="0"/>
              <a:buChar char="§"/>
            </a:pPr>
            <a:r>
              <a:rPr lang="zh-CN" altLang="en-US" sz="2400" dirty="0"/>
              <a:t>收到返回消息后将该IP地址和物理地址存入本机ARP缓存中并保留一定时间，下次请求时直接查询ARP缓存以节约资源。</a:t>
            </a:r>
            <a:endParaRPr lang="zh-CN" altLang="en-US" sz="2400" dirty="0"/>
          </a:p>
          <a:p>
            <a:pPr>
              <a:spcBef>
                <a:spcPts val="1200"/>
              </a:spcBef>
              <a:spcAft>
                <a:spcPts val="600"/>
              </a:spcAft>
              <a:buSzPct val="90000"/>
              <a:buFont typeface="Wingdings" panose="05000000000000000000" charset="0"/>
              <a:buChar char="§"/>
            </a:pPr>
            <a:r>
              <a:rPr lang="zh-CN" altLang="en-US" sz="2400" dirty="0"/>
              <a:t>地址解析协议是建立在网络中各个主机互相信任的基础上的，网络上的主机可以自主发送ARP应答消息，其他主机收到应答报文时不会检测该报文的真实性就会将其记入本机ARP缓存</a:t>
            </a:r>
            <a:endParaRPr lang="zh-CN" altLang="en-US" sz="2400" dirty="0"/>
          </a:p>
          <a:p>
            <a:pPr marL="0" indent="0">
              <a:spcBef>
                <a:spcPts val="1200"/>
              </a:spcBef>
              <a:spcAft>
                <a:spcPts val="600"/>
              </a:spcAft>
              <a:buSzPct val="90000"/>
              <a:buFont typeface="Wingdings" panose="05000000000000000000" charset="0"/>
              <a:buNone/>
            </a:pPr>
            <a:endParaRPr lang="zh-CN" altLang="en-US" sz="24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标题 21505"/>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10.1 计算机网络基础知识</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27650" name="文本占位符 21506"/>
          <p:cNvSpPr>
            <a:spLocks noGrp="1"/>
          </p:cNvSpPr>
          <p:nvPr>
            <p:ph sz="half" idx="2"/>
          </p:nvPr>
        </p:nvSpPr>
        <p:spPr>
          <a:xfrm>
            <a:off x="554355" y="746760"/>
            <a:ext cx="10984230" cy="5561330"/>
          </a:xfrm>
        </p:spPr>
        <p:txBody>
          <a:bodyPr anchor="t"/>
          <a:p>
            <a:pPr>
              <a:spcBef>
                <a:spcPts val="1200"/>
              </a:spcBef>
              <a:spcAft>
                <a:spcPts val="600"/>
              </a:spcAft>
              <a:buSzPct val="90000"/>
              <a:buFont typeface="Wingdings" panose="05000000000000000000" charset="0"/>
              <a:buChar char="§"/>
            </a:pPr>
            <a:r>
              <a:rPr lang="zh-CN" altLang="en-US" sz="2400" b="1" dirty="0"/>
              <a:t>arp协议</a:t>
            </a:r>
            <a:endParaRPr lang="zh-CN" altLang="en-US" sz="2400" b="1" dirty="0"/>
          </a:p>
          <a:p>
            <a:pPr>
              <a:spcBef>
                <a:spcPts val="1200"/>
              </a:spcBef>
              <a:spcAft>
                <a:spcPts val="600"/>
              </a:spcAft>
              <a:buSzPct val="90000"/>
              <a:buFont typeface="Wingdings" panose="05000000000000000000" charset="0"/>
              <a:buChar char="§"/>
            </a:pPr>
            <a:r>
              <a:rPr lang="zh-CN" altLang="en-US" sz="2400" dirty="0"/>
              <a:t>由此攻击者就可以向某一主机发送伪ARP应答报文，使其发送的信息无法到达预期的主机或到达错误的主机，这就构成了一个ARP欺骗。</a:t>
            </a:r>
            <a:endParaRPr lang="zh-CN" altLang="en-US" sz="2400" dirty="0"/>
          </a:p>
          <a:p>
            <a:pPr>
              <a:spcBef>
                <a:spcPts val="1200"/>
              </a:spcBef>
              <a:spcAft>
                <a:spcPts val="600"/>
              </a:spcAft>
              <a:buSzPct val="90000"/>
              <a:buFont typeface="Wingdings" panose="05000000000000000000" charset="0"/>
              <a:buChar char="§"/>
            </a:pPr>
            <a:r>
              <a:rPr lang="zh-CN" altLang="en-US" sz="2400" dirty="0"/>
              <a:t>ARP命令可用于查询本机ARP缓存中IP地址和MAC地址的对应关系、添加或删除静态对应关系等。</a:t>
            </a:r>
            <a:endParaRPr lang="zh-CN" altLang="en-US" sz="2400" dirty="0"/>
          </a:p>
          <a:p>
            <a:pPr>
              <a:spcBef>
                <a:spcPts val="1200"/>
              </a:spcBef>
              <a:spcAft>
                <a:spcPts val="600"/>
              </a:spcAft>
              <a:buSzPct val="90000"/>
              <a:buFont typeface="Wingdings" panose="05000000000000000000" charset="0"/>
              <a:buChar char="§"/>
            </a:pPr>
            <a:r>
              <a:rPr lang="zh-CN" altLang="en-US" sz="2400" dirty="0"/>
              <a:t>相关协议有RARP、代理ARP。</a:t>
            </a:r>
            <a:endParaRPr lang="zh-CN" altLang="en-US" sz="2400" dirty="0"/>
          </a:p>
          <a:p>
            <a:pPr>
              <a:spcBef>
                <a:spcPts val="1200"/>
              </a:spcBef>
              <a:spcAft>
                <a:spcPts val="600"/>
              </a:spcAft>
              <a:buSzPct val="90000"/>
              <a:buFont typeface="Wingdings" panose="05000000000000000000" charset="0"/>
              <a:buChar char="§"/>
            </a:pPr>
            <a:r>
              <a:rPr lang="zh-CN" altLang="en-US" sz="2400" dirty="0"/>
              <a:t>NDP用于在IPv6中代替地址解析协议。 </a:t>
            </a:r>
            <a:endParaRPr lang="zh-CN" altLang="en-US" sz="24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标题 21505"/>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10.1 计算机网络基础知识</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27650" name="文本占位符 21506"/>
          <p:cNvSpPr>
            <a:spLocks noGrp="1"/>
          </p:cNvSpPr>
          <p:nvPr>
            <p:ph sz="half" idx="2"/>
          </p:nvPr>
        </p:nvSpPr>
        <p:spPr>
          <a:xfrm>
            <a:off x="554355" y="746760"/>
            <a:ext cx="10984230" cy="5561330"/>
          </a:xfrm>
        </p:spPr>
        <p:txBody>
          <a:bodyPr anchor="t"/>
          <a:p>
            <a:pPr>
              <a:spcBef>
                <a:spcPts val="1200"/>
              </a:spcBef>
              <a:spcAft>
                <a:spcPts val="600"/>
              </a:spcAft>
              <a:buSzPct val="90000"/>
              <a:buFont typeface="Wingdings" panose="05000000000000000000" charset="0"/>
              <a:buChar char="§"/>
            </a:pPr>
            <a:r>
              <a:rPr lang="zh-CN" altLang="en-US" sz="2400" b="1" dirty="0"/>
              <a:t>网络软件开发的架构</a:t>
            </a:r>
            <a:endParaRPr lang="zh-CN" altLang="en-US" sz="2400" b="1" dirty="0"/>
          </a:p>
          <a:p>
            <a:pPr>
              <a:spcBef>
                <a:spcPts val="1200"/>
              </a:spcBef>
              <a:spcAft>
                <a:spcPts val="600"/>
              </a:spcAft>
              <a:buSzPct val="90000"/>
              <a:buFont typeface="Wingdings" panose="05000000000000000000" charset="0"/>
              <a:buChar char="§"/>
            </a:pPr>
            <a:r>
              <a:rPr lang="zh-CN" altLang="en-US" sz="2400" dirty="0"/>
              <a:t>我们了解的涉及到两个程序之间通讯的应用大致可以分为两种：</a:t>
            </a:r>
            <a:endParaRPr lang="zh-CN" altLang="en-US" sz="2400" dirty="0"/>
          </a:p>
          <a:p>
            <a:pPr>
              <a:spcBef>
                <a:spcPts val="1200"/>
              </a:spcBef>
              <a:spcAft>
                <a:spcPts val="600"/>
              </a:spcAft>
              <a:buSzPct val="90000"/>
              <a:buFont typeface="Wingdings" panose="05000000000000000000" charset="0"/>
              <a:buChar char="§"/>
            </a:pPr>
            <a:r>
              <a:rPr lang="zh-CN" altLang="en-US" sz="2400" dirty="0"/>
              <a:t>第一种是应用类：qq、微信、网盘、优酷这一类是属于需要安装的桌面应用</a:t>
            </a:r>
            <a:endParaRPr lang="zh-CN" altLang="en-US" sz="2400" dirty="0"/>
          </a:p>
          <a:p>
            <a:pPr>
              <a:spcBef>
                <a:spcPts val="1200"/>
              </a:spcBef>
              <a:spcAft>
                <a:spcPts val="600"/>
              </a:spcAft>
              <a:buSzPct val="90000"/>
              <a:buFont typeface="Wingdings" panose="05000000000000000000" charset="0"/>
              <a:buChar char="§"/>
            </a:pPr>
            <a:r>
              <a:rPr lang="zh-CN" altLang="en-US" sz="2400" dirty="0"/>
              <a:t>第二种是web类：比如百度、知乎、博客园等使用浏览器访问就可以直接使用的应用</a:t>
            </a:r>
            <a:endParaRPr lang="zh-CN" altLang="en-US" sz="2400" dirty="0"/>
          </a:p>
          <a:p>
            <a:pPr>
              <a:spcBef>
                <a:spcPts val="1200"/>
              </a:spcBef>
              <a:spcAft>
                <a:spcPts val="600"/>
              </a:spcAft>
              <a:buSzPct val="90000"/>
              <a:buFont typeface="Wingdings" panose="05000000000000000000" charset="0"/>
              <a:buChar char="§"/>
            </a:pPr>
            <a:r>
              <a:rPr lang="zh-CN" altLang="en-US" sz="2400" dirty="0"/>
              <a:t>以上两种应用的本质其实都是两个程序之间的通讯。而这两个分类又对应了两个软件开发的架构。</a:t>
            </a:r>
            <a:endParaRPr lang="zh-CN" altLang="en-US" sz="2400" dirty="0"/>
          </a:p>
          <a:p>
            <a:pPr>
              <a:spcBef>
                <a:spcPts val="1200"/>
              </a:spcBef>
              <a:spcAft>
                <a:spcPts val="600"/>
              </a:spcAft>
              <a:buSzPct val="90000"/>
              <a:buFont typeface="Wingdings" panose="05000000000000000000" charset="0"/>
              <a:buChar char="§"/>
            </a:pPr>
            <a:endParaRPr lang="zh-CN" altLang="en-US" sz="24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标题 21505"/>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10.1 计算机网络基础知识</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27650" name="文本占位符 21506"/>
          <p:cNvSpPr>
            <a:spLocks noGrp="1"/>
          </p:cNvSpPr>
          <p:nvPr>
            <p:ph sz="half" idx="2"/>
          </p:nvPr>
        </p:nvSpPr>
        <p:spPr>
          <a:xfrm>
            <a:off x="554355" y="746760"/>
            <a:ext cx="5115560" cy="5561330"/>
          </a:xfrm>
        </p:spPr>
        <p:txBody>
          <a:bodyPr anchor="t"/>
          <a:p>
            <a:pPr>
              <a:spcBef>
                <a:spcPts val="1200"/>
              </a:spcBef>
              <a:spcAft>
                <a:spcPts val="600"/>
              </a:spcAft>
              <a:buSzPct val="90000"/>
              <a:buFont typeface="Wingdings" panose="05000000000000000000" charset="0"/>
              <a:buChar char="§"/>
            </a:pPr>
            <a:r>
              <a:rPr lang="zh-CN" altLang="en-US" sz="2400" b="1" dirty="0"/>
              <a:t>网络软件开发的架构</a:t>
            </a:r>
            <a:endParaRPr lang="zh-CN" altLang="en-US" sz="2400" b="1" dirty="0"/>
          </a:p>
          <a:p>
            <a:pPr>
              <a:spcBef>
                <a:spcPts val="1200"/>
              </a:spcBef>
              <a:spcAft>
                <a:spcPts val="600"/>
              </a:spcAft>
              <a:buSzPct val="90000"/>
              <a:buFont typeface="Wingdings" panose="05000000000000000000" charset="0"/>
              <a:buChar char="§"/>
            </a:pPr>
            <a:r>
              <a:rPr lang="zh-CN" altLang="en-US" sz="2400" dirty="0"/>
              <a:t>1、C/S架构</a:t>
            </a:r>
            <a:endParaRPr lang="zh-CN" altLang="en-US" sz="2400" dirty="0"/>
          </a:p>
          <a:p>
            <a:pPr>
              <a:spcBef>
                <a:spcPts val="1200"/>
              </a:spcBef>
              <a:spcAft>
                <a:spcPts val="600"/>
              </a:spcAft>
              <a:buSzPct val="90000"/>
              <a:buFont typeface="Wingdings" panose="05000000000000000000" charset="0"/>
              <a:buChar char="§"/>
            </a:pPr>
            <a:r>
              <a:rPr lang="zh-CN" altLang="en-US" sz="2400" dirty="0"/>
              <a:t>C/S即：Client与Server ，中文意思：客户端与服务器端架构，这种架构也是从用户层面（也可以是物理层面）来划分的。这里的客户端一般泛指客户端应用程序EXE，程序需要先安装后，才能运行在用户的电脑上，对用户的电脑操作系统环境依赖较大。</a:t>
            </a:r>
            <a:endParaRPr lang="zh-CN" altLang="en-US" sz="2400" dirty="0"/>
          </a:p>
        </p:txBody>
      </p:sp>
      <p:pic>
        <p:nvPicPr>
          <p:cNvPr id="3" name="图片 2" descr="1512514-20190519171831174-182722288"/>
          <p:cNvPicPr>
            <a:picLocks noChangeAspect="1"/>
          </p:cNvPicPr>
          <p:nvPr/>
        </p:nvPicPr>
        <p:blipFill>
          <a:blip r:embed="rId1"/>
          <a:stretch>
            <a:fillRect/>
          </a:stretch>
        </p:blipFill>
        <p:spPr>
          <a:xfrm>
            <a:off x="5610860" y="1692910"/>
            <a:ext cx="6029325" cy="33528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标题 21505"/>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10.1 计算机网络基础知识</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27650" name="文本占位符 21506"/>
          <p:cNvSpPr>
            <a:spLocks noGrp="1"/>
          </p:cNvSpPr>
          <p:nvPr>
            <p:ph sz="half" idx="2"/>
          </p:nvPr>
        </p:nvSpPr>
        <p:spPr>
          <a:xfrm>
            <a:off x="554355" y="746760"/>
            <a:ext cx="5115560" cy="5561330"/>
          </a:xfrm>
        </p:spPr>
        <p:txBody>
          <a:bodyPr anchor="t"/>
          <a:p>
            <a:pPr>
              <a:spcBef>
                <a:spcPts val="1200"/>
              </a:spcBef>
              <a:spcAft>
                <a:spcPts val="600"/>
              </a:spcAft>
              <a:buSzPct val="90000"/>
              <a:buFont typeface="Wingdings" panose="05000000000000000000" charset="0"/>
              <a:buChar char="§"/>
            </a:pPr>
            <a:r>
              <a:rPr lang="zh-CN" altLang="en-US" sz="2400" b="1" dirty="0"/>
              <a:t>网络软件开发的架构</a:t>
            </a:r>
            <a:endParaRPr lang="zh-CN" altLang="en-US" sz="2400" b="1" dirty="0"/>
          </a:p>
          <a:p>
            <a:pPr>
              <a:spcBef>
                <a:spcPts val="1200"/>
              </a:spcBef>
              <a:spcAft>
                <a:spcPts val="600"/>
              </a:spcAft>
              <a:buSzPct val="90000"/>
              <a:buFont typeface="Wingdings" panose="05000000000000000000" charset="0"/>
              <a:buChar char="§"/>
            </a:pPr>
            <a:r>
              <a:rPr lang="zh-CN" altLang="en-US" sz="2400" dirty="0"/>
              <a:t>2、B/S架构</a:t>
            </a:r>
            <a:endParaRPr lang="zh-CN" altLang="en-US" sz="2400" dirty="0"/>
          </a:p>
          <a:p>
            <a:pPr>
              <a:spcBef>
                <a:spcPts val="1200"/>
              </a:spcBef>
              <a:spcAft>
                <a:spcPts val="600"/>
              </a:spcAft>
              <a:buSzPct val="90000"/>
              <a:buFont typeface="Wingdings" panose="05000000000000000000" charset="0"/>
              <a:buChar char="§"/>
            </a:pPr>
            <a:r>
              <a:rPr lang="zh-CN" altLang="en-US" sz="2400" dirty="0"/>
              <a:t>B/S即：Browser与Server,中文意思：浏览器端与服务器端架构，这种架构是从用户层面来划分的。Browser浏览器，其实也是一种Client客户端，只是这个客户端不需要安装应用程序，只需在浏览器上通过HTTP请求服务器端相关的资源（网页资源），客户端Browser浏览器就能进行操作。</a:t>
            </a:r>
            <a:endParaRPr lang="zh-CN" altLang="en-US" sz="2400" dirty="0"/>
          </a:p>
        </p:txBody>
      </p:sp>
      <p:pic>
        <p:nvPicPr>
          <p:cNvPr id="4" name="图片 3" descr="1512514-20190519171849332-502229062"/>
          <p:cNvPicPr>
            <a:picLocks noChangeAspect="1"/>
          </p:cNvPicPr>
          <p:nvPr/>
        </p:nvPicPr>
        <p:blipFill>
          <a:blip r:embed="rId1"/>
          <a:stretch>
            <a:fillRect/>
          </a:stretch>
        </p:blipFill>
        <p:spPr>
          <a:xfrm>
            <a:off x="5953125" y="1846580"/>
            <a:ext cx="5267325" cy="353377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21205" y="854075"/>
            <a:ext cx="8231505" cy="521970"/>
          </a:xfrm>
        </p:spPr>
        <p:txBody>
          <a:bodyPr/>
          <a:p>
            <a:r>
              <a:rPr lang="zh-CN" altLang="en-US"/>
              <a:t>第10章 网络程序设计</a:t>
            </a:r>
            <a:endParaRPr lang="zh-CN" altLang="en-US"/>
          </a:p>
        </p:txBody>
      </p:sp>
      <p:sp>
        <p:nvSpPr>
          <p:cNvPr id="3" name="文本占位符 2"/>
          <p:cNvSpPr>
            <a:spLocks noGrp="1"/>
          </p:cNvSpPr>
          <p:nvPr>
            <p:ph type="body" idx="1"/>
          </p:nvPr>
        </p:nvSpPr>
        <p:spPr>
          <a:xfrm>
            <a:off x="3589020" y="2150110"/>
            <a:ext cx="5013960" cy="3758565"/>
          </a:xfrm>
        </p:spPr>
        <p:txBody>
          <a:bodyPr/>
          <a:p>
            <a:pPr algn="l"/>
            <a:r>
              <a:rPr sz="2400" b="1">
                <a:solidFill>
                  <a:schemeClr val="accent5">
                    <a:lumMod val="75000"/>
                  </a:schemeClr>
                </a:solidFill>
                <a:latin typeface="微软雅黑" panose="020B0503020204020204" pitchFamily="2" charset="-122"/>
                <a:ea typeface="微软雅黑" panose="020B0503020204020204" pitchFamily="2" charset="-122"/>
                <a:cs typeface="微软雅黑" panose="020B0503020204020204" pitchFamily="2" charset="-122"/>
                <a:sym typeface="+mn-ea"/>
              </a:rPr>
              <a:t>10.1 计算机网络基础知识</a:t>
            </a:r>
            <a:endParaRPr sz="2400" b="1">
              <a:solidFill>
                <a:schemeClr val="accent5">
                  <a:lumMod val="75000"/>
                </a:schemeClr>
              </a:solidFill>
              <a:latin typeface="微软雅黑" panose="020B0503020204020204" pitchFamily="2" charset="-122"/>
              <a:ea typeface="微软雅黑" panose="020B0503020204020204" pitchFamily="2" charset="-122"/>
              <a:cs typeface="微软雅黑" panose="020B0503020204020204" pitchFamily="2" charset="-122"/>
              <a:sym typeface="+mn-ea"/>
            </a:endParaRPr>
          </a:p>
          <a:p>
            <a:pPr algn="l"/>
            <a:r>
              <a:rPr sz="2400" b="1">
                <a:solidFill>
                  <a:srgbClr val="FF0000"/>
                </a:solidFill>
                <a:latin typeface="微软雅黑" panose="020B0503020204020204" pitchFamily="2" charset="-122"/>
                <a:ea typeface="微软雅黑" panose="020B0503020204020204" pitchFamily="2" charset="-122"/>
                <a:cs typeface="微软雅黑" panose="020B0503020204020204" pitchFamily="2" charset="-122"/>
                <a:sym typeface="+mn-ea"/>
              </a:rPr>
              <a:t>10.2 UDP与</a:t>
            </a:r>
            <a:r>
              <a:rPr lang="en-US" altLang="zh-CN" sz="2400" b="1">
                <a:solidFill>
                  <a:srgbClr val="FF0000"/>
                </a:solidFill>
                <a:latin typeface="微软雅黑" panose="020B0503020204020204" pitchFamily="2" charset="-122"/>
                <a:ea typeface="微软雅黑" panose="020B0503020204020204" pitchFamily="2" charset="-122"/>
                <a:cs typeface="微软雅黑" panose="020B0503020204020204" pitchFamily="2" charset="-122"/>
                <a:sym typeface="+mn-ea"/>
              </a:rPr>
              <a:t>TCP</a:t>
            </a:r>
            <a:r>
              <a:rPr sz="2400" b="1">
                <a:solidFill>
                  <a:srgbClr val="FF0000"/>
                </a:solidFill>
                <a:latin typeface="微软雅黑" panose="020B0503020204020204" pitchFamily="2" charset="-122"/>
                <a:ea typeface="微软雅黑" panose="020B0503020204020204" pitchFamily="2" charset="-122"/>
                <a:cs typeface="微软雅黑" panose="020B0503020204020204" pitchFamily="2" charset="-122"/>
                <a:sym typeface="+mn-ea"/>
              </a:rPr>
              <a:t>协议编程</a:t>
            </a:r>
            <a:endParaRPr sz="2400" b="1">
              <a:solidFill>
                <a:srgbClr val="FF0000"/>
              </a:solidFill>
              <a:latin typeface="微软雅黑" panose="020B0503020204020204" pitchFamily="2" charset="-122"/>
              <a:ea typeface="微软雅黑" panose="020B0503020204020204" pitchFamily="2" charset="-122"/>
              <a:cs typeface="微软雅黑" panose="020B0503020204020204" pitchFamily="2" charset="-122"/>
              <a:sym typeface="+mn-ea"/>
            </a:endParaRPr>
          </a:p>
          <a:p>
            <a:pPr algn="l"/>
            <a:r>
              <a:rPr sz="2400" b="1">
                <a:solidFill>
                  <a:schemeClr val="accent5">
                    <a:lumMod val="75000"/>
                  </a:schemeClr>
                </a:solidFill>
                <a:latin typeface="微软雅黑" panose="020B0503020204020204" pitchFamily="2" charset="-122"/>
                <a:ea typeface="微软雅黑" panose="020B0503020204020204" pitchFamily="2" charset="-122"/>
                <a:cs typeface="微软雅黑" panose="020B0503020204020204" pitchFamily="2" charset="-122"/>
                <a:sym typeface="+mn-ea"/>
              </a:rPr>
              <a:t>10.</a:t>
            </a:r>
            <a:r>
              <a:rPr lang="en-US" altLang="zh-CN" sz="2400" b="1">
                <a:solidFill>
                  <a:schemeClr val="accent5">
                    <a:lumMod val="75000"/>
                  </a:schemeClr>
                </a:solidFill>
                <a:latin typeface="微软雅黑" panose="020B0503020204020204" pitchFamily="2" charset="-122"/>
                <a:ea typeface="微软雅黑" panose="020B0503020204020204" pitchFamily="2" charset="-122"/>
                <a:cs typeface="微软雅黑" panose="020B0503020204020204" pitchFamily="2" charset="-122"/>
                <a:sym typeface="+mn-ea"/>
              </a:rPr>
              <a:t>3</a:t>
            </a:r>
            <a:r>
              <a:rPr sz="2400" b="1">
                <a:solidFill>
                  <a:schemeClr val="accent5">
                    <a:lumMod val="75000"/>
                  </a:schemeClr>
                </a:solidFill>
                <a:latin typeface="微软雅黑" panose="020B0503020204020204" pitchFamily="2" charset="-122"/>
                <a:ea typeface="微软雅黑" panose="020B0503020204020204" pitchFamily="2" charset="-122"/>
                <a:cs typeface="微软雅黑" panose="020B0503020204020204" pitchFamily="2" charset="-122"/>
                <a:sym typeface="+mn-ea"/>
              </a:rPr>
              <a:t> 网络嗅探器与端口扫描器</a:t>
            </a:r>
            <a:endParaRPr sz="2400" b="1">
              <a:solidFill>
                <a:schemeClr val="accent5">
                  <a:lumMod val="75000"/>
                </a:schemeClr>
              </a:solidFill>
              <a:latin typeface="微软雅黑" panose="020B0503020204020204" pitchFamily="2" charset="-122"/>
              <a:ea typeface="微软雅黑" panose="020B0503020204020204" pitchFamily="2" charset="-122"/>
              <a:cs typeface="微软雅黑" panose="020B0503020204020204" pitchFamily="2" charset="-122"/>
              <a:sym typeface="+mn-ea"/>
            </a:endParaRPr>
          </a:p>
          <a:p>
            <a:pPr algn="l"/>
            <a:r>
              <a:rPr lang="en-US" altLang="zh-CN" sz="2400" b="1">
                <a:solidFill>
                  <a:schemeClr val="accent5">
                    <a:lumMod val="75000"/>
                  </a:schemeClr>
                </a:solidFill>
                <a:latin typeface="微软雅黑" panose="020B0503020204020204" pitchFamily="2" charset="-122"/>
                <a:ea typeface="微软雅黑" panose="020B0503020204020204" pitchFamily="2" charset="-122"/>
                <a:cs typeface="微软雅黑" panose="020B0503020204020204" pitchFamily="2" charset="-122"/>
                <a:sym typeface="+mn-ea"/>
              </a:rPr>
              <a:t>10.4 </a:t>
            </a:r>
            <a:r>
              <a:rPr sz="2400" b="1">
                <a:solidFill>
                  <a:schemeClr val="accent5">
                    <a:lumMod val="75000"/>
                  </a:schemeClr>
                </a:solidFill>
                <a:latin typeface="微软雅黑" panose="020B0503020204020204" pitchFamily="2" charset="-122"/>
                <a:ea typeface="微软雅黑" panose="020B0503020204020204" pitchFamily="2" charset="-122"/>
                <a:cs typeface="微软雅黑" panose="020B0503020204020204" pitchFamily="2" charset="-122"/>
                <a:sym typeface="+mn-ea"/>
              </a:rPr>
              <a:t>网页读取与爬虫</a:t>
            </a:r>
            <a:endParaRPr sz="2400" b="1">
              <a:solidFill>
                <a:schemeClr val="accent5">
                  <a:lumMod val="75000"/>
                </a:schemeClr>
              </a:solidFill>
              <a:latin typeface="微软雅黑" panose="020B0503020204020204" pitchFamily="2" charset="-122"/>
              <a:ea typeface="微软雅黑" panose="020B0503020204020204" pitchFamily="2" charset="-122"/>
              <a:cs typeface="微软雅黑" panose="020B0503020204020204" pitchFamily="2" charset="-122"/>
              <a:sym typeface="+mn-ea"/>
            </a:endParaRPr>
          </a:p>
          <a:p>
            <a:pPr algn="l"/>
            <a:r>
              <a:rPr lang="en-US" altLang="zh-CN" sz="2400" b="1">
                <a:solidFill>
                  <a:schemeClr val="accent5">
                    <a:lumMod val="75000"/>
                  </a:schemeClr>
                </a:solidFill>
                <a:latin typeface="微软雅黑" panose="020B0503020204020204" pitchFamily="2" charset="-122"/>
                <a:ea typeface="微软雅黑" panose="020B0503020204020204" pitchFamily="2" charset="-122"/>
                <a:cs typeface="微软雅黑" panose="020B0503020204020204" pitchFamily="2" charset="-122"/>
                <a:sym typeface="+mn-ea"/>
              </a:rPr>
              <a:t>10.5 </a:t>
            </a:r>
            <a:r>
              <a:rPr sz="2400" b="1">
                <a:solidFill>
                  <a:schemeClr val="accent5">
                    <a:lumMod val="75000"/>
                  </a:schemeClr>
                </a:solidFill>
                <a:latin typeface="微软雅黑" panose="020B0503020204020204" pitchFamily="2" charset="-122"/>
                <a:ea typeface="微软雅黑" panose="020B0503020204020204" pitchFamily="2" charset="-122"/>
                <a:cs typeface="微软雅黑" panose="020B0503020204020204" pitchFamily="2" charset="-122"/>
                <a:sym typeface="+mn-ea"/>
              </a:rPr>
              <a:t>使用</a:t>
            </a:r>
            <a:r>
              <a:rPr lang="en-US" altLang="zh-CN" sz="2400" b="1">
                <a:solidFill>
                  <a:schemeClr val="accent5">
                    <a:lumMod val="75000"/>
                  </a:schemeClr>
                </a:solidFill>
                <a:latin typeface="微软雅黑" panose="020B0503020204020204" pitchFamily="2" charset="-122"/>
                <a:ea typeface="微软雅黑" panose="020B0503020204020204" pitchFamily="2" charset="-122"/>
                <a:cs typeface="微软雅黑" panose="020B0503020204020204" pitchFamily="2" charset="-122"/>
                <a:sym typeface="+mn-ea"/>
              </a:rPr>
              <a:t>python</a:t>
            </a:r>
            <a:r>
              <a:rPr sz="2400" b="1">
                <a:solidFill>
                  <a:schemeClr val="accent5">
                    <a:lumMod val="75000"/>
                  </a:schemeClr>
                </a:solidFill>
                <a:latin typeface="微软雅黑" panose="020B0503020204020204" pitchFamily="2" charset="-122"/>
                <a:ea typeface="微软雅黑" panose="020B0503020204020204" pitchFamily="2" charset="-122"/>
                <a:cs typeface="微软雅黑" panose="020B0503020204020204" pitchFamily="2" charset="-122"/>
                <a:sym typeface="+mn-ea"/>
              </a:rPr>
              <a:t>开发网站</a:t>
            </a:r>
            <a:endParaRPr sz="2400" b="1">
              <a:solidFill>
                <a:schemeClr val="accent5">
                  <a:lumMod val="75000"/>
                </a:schemeClr>
              </a:solidFill>
              <a:latin typeface="微软雅黑" panose="020B0503020204020204" pitchFamily="2" charset="-122"/>
              <a:ea typeface="微软雅黑" panose="020B0503020204020204" pitchFamily="2" charset="-122"/>
              <a:cs typeface="微软雅黑" panose="020B0503020204020204" pitchFamily="2" charset="-122"/>
              <a:sym typeface="+mn-ea"/>
            </a:endParaRPr>
          </a:p>
          <a:p>
            <a:pPr algn="l"/>
            <a:endParaRPr sz="2400" b="1">
              <a:solidFill>
                <a:schemeClr val="accent5">
                  <a:lumMod val="75000"/>
                </a:schemeClr>
              </a:solidFill>
              <a:latin typeface="微软雅黑" panose="020B0503020204020204" pitchFamily="2" charset="-122"/>
              <a:ea typeface="微软雅黑" panose="020B0503020204020204" pitchFamily="2" charset="-122"/>
              <a:cs typeface="微软雅黑" panose="020B0503020204020204" pitchFamily="2" charset="-122"/>
              <a:sym typeface="+mn-ea"/>
            </a:endParaRP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标题 21505"/>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10.1 计算机网络基础知识</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27650" name="文本占位符 21506"/>
          <p:cNvSpPr>
            <a:spLocks noGrp="1"/>
          </p:cNvSpPr>
          <p:nvPr>
            <p:ph sz="half" idx="2"/>
          </p:nvPr>
        </p:nvSpPr>
        <p:spPr/>
        <p:txBody>
          <a:bodyPr anchor="t"/>
          <a:p>
            <a:pPr>
              <a:spcBef>
                <a:spcPts val="1200"/>
              </a:spcBef>
              <a:spcAft>
                <a:spcPts val="600"/>
              </a:spcAft>
              <a:buSzPct val="90000"/>
              <a:buFont typeface="Wingdings" panose="05000000000000000000" charset="0"/>
              <a:buChar char="§"/>
            </a:pPr>
            <a:r>
              <a:rPr lang="zh-CN" altLang="en-US" sz="2400" dirty="0"/>
              <a:t>Socket是计算机之间进行网络通信的一套程序接口，最初由Berkeley大学研发，目前已经成为网络编程的标准，可以实现跨平台的数据传输。</a:t>
            </a:r>
            <a:endParaRPr lang="zh-CN" altLang="en-US" sz="2400" dirty="0"/>
          </a:p>
          <a:p>
            <a:pPr>
              <a:spcBef>
                <a:spcPts val="1200"/>
              </a:spcBef>
              <a:spcAft>
                <a:spcPts val="600"/>
              </a:spcAft>
              <a:buSzPct val="90000"/>
              <a:buFont typeface="Wingdings" panose="05000000000000000000" charset="0"/>
              <a:buChar char="§"/>
            </a:pPr>
            <a:r>
              <a:rPr lang="zh-CN" altLang="en-US" sz="2400" dirty="0"/>
              <a:t>Socket是网络通信的基础，相当于在发送端和接收端建立了一个管道来实现数据和命令的相互传递。</a:t>
            </a:r>
            <a:endParaRPr lang="zh-CN" altLang="en-US" sz="2400" dirty="0"/>
          </a:p>
          <a:p>
            <a:pPr>
              <a:spcBef>
                <a:spcPts val="1200"/>
              </a:spcBef>
              <a:spcAft>
                <a:spcPts val="600"/>
              </a:spcAft>
              <a:buSzPct val="90000"/>
              <a:buFont typeface="Wingdings" panose="05000000000000000000" charset="0"/>
              <a:buChar char="§"/>
            </a:pPr>
            <a:r>
              <a:rPr lang="zh-CN" altLang="en-US" sz="2400" dirty="0"/>
              <a:t>python提供了socket模块，对Socket进行了二次封装，支持Socket接口的访问，大幅度简化了程序的开发步骤，提高了开发效率。</a:t>
            </a:r>
            <a:endParaRPr lang="zh-CN" altLang="en-US" sz="2400" dirty="0"/>
          </a:p>
          <a:p>
            <a:pPr>
              <a:spcBef>
                <a:spcPts val="1200"/>
              </a:spcBef>
              <a:spcAft>
                <a:spcPts val="600"/>
              </a:spcAft>
              <a:buSzPct val="90000"/>
              <a:buFont typeface="Wingdings" panose="05000000000000000000" charset="0"/>
              <a:buChar char="§"/>
            </a:pPr>
            <a:r>
              <a:rPr lang="zh-CN" altLang="en-US" sz="2400" dirty="0"/>
              <a:t>除此之外，python还提供了urllib等大量模块可以对网页内容进行读取和处理，在此基础上结合多线程编程以及其他有关模块可以快速开发网页爬虫之类的应用。可以使用python语言编写CGI程序，也可以把python代码嵌入到网页中运行，而借助于web2py，Flash、Django框架，则可以快速开发网站应用。</a:t>
            </a:r>
            <a:endParaRPr lang="zh-CN" altLang="en-US" sz="2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标题 23553"/>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10.2 python中socket的参数详解</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27650" name="文本占位符 23554"/>
          <p:cNvSpPr>
            <a:spLocks noGrp="1"/>
          </p:cNvSpPr>
          <p:nvPr>
            <p:ph sz="half" idx="2"/>
          </p:nvPr>
        </p:nvSpPr>
        <p:spPr>
          <a:xfrm>
            <a:off x="554355" y="892810"/>
            <a:ext cx="9030335" cy="1405255"/>
          </a:xfrm>
        </p:spPr>
        <p:txBody>
          <a:bodyPr anchor="t"/>
          <a:p>
            <a:pPr marL="0" marR="0" indent="0" algn="l" defTabSz="914400" rtl="0" eaLnBrk="1" fontAlgn="base" latinLnBrk="0" hangingPunct="1">
              <a:lnSpc>
                <a:spcPct val="100000"/>
              </a:lnSpc>
              <a:spcBef>
                <a:spcPts val="600"/>
              </a:spcBef>
              <a:spcAft>
                <a:spcPts val="600"/>
              </a:spcAft>
              <a:buClrTx/>
              <a:buSzPct val="90000"/>
              <a:buFont typeface="Wingdings" panose="05000000000000000000" charset="0"/>
              <a:buNone/>
            </a:pPr>
            <a:r>
              <a:rPr kumimoji="0" lang="zh-CN" altLang="en-US" sz="1800" b="0" i="0" u="none" strike="noStrike" kern="1200" cap="none" spc="0" normalizeH="0" baseline="0" noProof="1" dirty="0">
                <a:solidFill>
                  <a:schemeClr val="tx1"/>
                </a:solidFill>
                <a:latin typeface="+mn-lt"/>
                <a:ea typeface="宋体" panose="02010600030101010101" pitchFamily="2" charset="-122"/>
                <a:cs typeface="+mn-cs"/>
              </a:rPr>
              <a:t>from socket import *</a:t>
            </a:r>
            <a:endParaRPr kumimoji="0" lang="zh-CN" altLang="en-US" sz="1800" b="0" i="0" u="none" strike="noStrike" kern="1200" cap="none" spc="0" normalizeH="0" baseline="0" noProof="1" dirty="0">
              <a:solidFill>
                <a:schemeClr val="tx1"/>
              </a:solidFill>
              <a:latin typeface="+mn-lt"/>
              <a:ea typeface="宋体" panose="02010600030101010101" pitchFamily="2" charset="-122"/>
              <a:cs typeface="+mn-cs"/>
            </a:endParaRPr>
          </a:p>
          <a:p>
            <a:pPr marL="0" marR="0" indent="0" algn="l" defTabSz="914400" rtl="0" eaLnBrk="1" fontAlgn="base" latinLnBrk="0" hangingPunct="1">
              <a:lnSpc>
                <a:spcPct val="100000"/>
              </a:lnSpc>
              <a:spcBef>
                <a:spcPts val="600"/>
              </a:spcBef>
              <a:spcAft>
                <a:spcPts val="600"/>
              </a:spcAft>
              <a:buClrTx/>
              <a:buSzPct val="90000"/>
              <a:buFont typeface="Wingdings" panose="05000000000000000000" charset="0"/>
              <a:buNone/>
            </a:pPr>
            <a:r>
              <a:rPr kumimoji="0" lang="zh-CN" altLang="en-US" sz="1800" b="0" i="0" u="none" strike="noStrike" kern="1200" cap="none" spc="0" normalizeH="0" baseline="0" noProof="1" dirty="0">
                <a:solidFill>
                  <a:schemeClr val="tx1"/>
                </a:solidFill>
                <a:latin typeface="+mn-lt"/>
                <a:ea typeface="宋体" panose="02010600030101010101" pitchFamily="2" charset="-122"/>
                <a:cs typeface="+mn-cs"/>
              </a:rPr>
              <a:t>sk = socket(family=AF_INET,type=SOCK_STREAM,proto=0,fileno=None)</a:t>
            </a:r>
            <a:endParaRPr kumimoji="0" lang="zh-CN" altLang="en-US" sz="1800" b="0" i="0" u="none" strike="noStrike" kern="1200" cap="none" spc="0" normalizeH="0" baseline="0" noProof="1" dirty="0">
              <a:solidFill>
                <a:schemeClr val="tx1"/>
              </a:solidFill>
              <a:latin typeface="+mn-lt"/>
              <a:ea typeface="宋体" panose="02010600030101010101" pitchFamily="2" charset="-122"/>
              <a:cs typeface="+mn-cs"/>
            </a:endParaRPr>
          </a:p>
          <a:p>
            <a:pPr marL="0" marR="0" indent="0" algn="l" defTabSz="914400" rtl="0" eaLnBrk="1" fontAlgn="base" latinLnBrk="0" hangingPunct="1">
              <a:lnSpc>
                <a:spcPct val="100000"/>
              </a:lnSpc>
              <a:spcBef>
                <a:spcPts val="600"/>
              </a:spcBef>
              <a:spcAft>
                <a:spcPts val="600"/>
              </a:spcAft>
              <a:buClrTx/>
              <a:buSzPct val="90000"/>
              <a:buFont typeface="Wingdings" panose="05000000000000000000" charset="0"/>
              <a:buNone/>
            </a:pPr>
            <a:r>
              <a:rPr kumimoji="0" lang="zh-CN" altLang="en-US" sz="1800" b="0" i="0" u="none" strike="noStrike" kern="1200" cap="none" spc="0" normalizeH="0" baseline="0" noProof="1" dirty="0">
                <a:solidFill>
                  <a:schemeClr val="tx1"/>
                </a:solidFill>
                <a:latin typeface="+mn-lt"/>
                <a:ea typeface="宋体" panose="02010600030101010101" pitchFamily="2" charset="-122"/>
                <a:cs typeface="+mn-cs"/>
              </a:rPr>
              <a:t>print(sk)</a:t>
            </a:r>
            <a:endParaRPr kumimoji="0" lang="zh-CN" altLang="en-US" sz="1800" b="0" i="0" u="none" strike="noStrike" kern="1200" cap="none" spc="0" normalizeH="0" baseline="0" noProof="1" dirty="0">
              <a:solidFill>
                <a:schemeClr val="tx1"/>
              </a:solidFill>
              <a:latin typeface="+mn-lt"/>
              <a:ea typeface="宋体" panose="02010600030101010101" pitchFamily="2" charset="-122"/>
              <a:cs typeface="+mn-cs"/>
            </a:endParaRPr>
          </a:p>
        </p:txBody>
      </p:sp>
      <p:sp>
        <p:nvSpPr>
          <p:cNvPr id="3" name="文本框 2"/>
          <p:cNvSpPr txBox="1"/>
          <p:nvPr/>
        </p:nvSpPr>
        <p:spPr>
          <a:xfrm>
            <a:off x="468630" y="2211705"/>
            <a:ext cx="11006455" cy="645160"/>
          </a:xfrm>
          <a:prstGeom prst="rect">
            <a:avLst/>
          </a:prstGeom>
          <a:noFill/>
          <a:ln>
            <a:solidFill>
              <a:schemeClr val="accent1"/>
            </a:solidFill>
          </a:ln>
        </p:spPr>
        <p:txBody>
          <a:bodyPr wrap="square" rtlCol="0" anchor="t">
            <a:spAutoFit/>
          </a:bodyPr>
          <a:p>
            <a:r>
              <a:rPr lang="zh-CN" altLang="en-US"/>
              <a:t>运行结果：</a:t>
            </a:r>
            <a:endParaRPr lang="zh-CN" altLang="en-US"/>
          </a:p>
          <a:p>
            <a:r>
              <a:rPr lang="zh-CN" altLang="en-US"/>
              <a:t>&lt;socket.socket fd=460, family=AddressFamily.AF_INET, type=SocketKind.SOCK_STREAM, proto=0&gt;</a:t>
            </a:r>
            <a:endParaRPr lang="zh-CN" altLang="en-US"/>
          </a:p>
        </p:txBody>
      </p:sp>
      <p:sp>
        <p:nvSpPr>
          <p:cNvPr id="4" name="文本占位符 21506"/>
          <p:cNvSpPr>
            <a:spLocks noGrp="1"/>
          </p:cNvSpPr>
          <p:nvPr/>
        </p:nvSpPr>
        <p:spPr>
          <a:xfrm>
            <a:off x="468630" y="3173095"/>
            <a:ext cx="11499850" cy="3486150"/>
          </a:xfrm>
          <a:prstGeom prst="rect">
            <a:avLst/>
          </a:prstGeom>
        </p:spPr>
        <p:txBody>
          <a:bodyPr vert="horz" lIns="101600" tIns="0" rIns="82550" bIns="0" rtlCol="0" anchor="t">
            <a:noAutofit/>
          </a:bodyPr>
          <a:lstStyle>
            <a:lvl1pPr marL="228600" marR="0" lvl="0" indent="-228600" algn="l" defTabSz="914400" rtl="0" eaLnBrk="1" fontAlgn="auto" latinLnBrk="0" hangingPunct="1">
              <a:lnSpc>
                <a:spcPct val="100000"/>
              </a:lnSpc>
              <a:spcBef>
                <a:spcPts val="0"/>
              </a:spcBef>
              <a:spcAft>
                <a:spcPts val="0"/>
              </a:spcAft>
              <a:buFont typeface="Wingdings" panose="05000000000000000000" charset="0"/>
              <a:buChar char="n"/>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00000"/>
              </a:lnSpc>
              <a:spcBef>
                <a:spcPts val="0"/>
              </a:spcBef>
              <a:spcAft>
                <a:spcPts val="0"/>
              </a:spcAft>
              <a:buFont typeface="Wingdings" panose="05000000000000000000" charset="0"/>
              <a:buChar char="n"/>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00000"/>
              </a:lnSpc>
              <a:spcBef>
                <a:spcPts val="0"/>
              </a:spcBef>
              <a:spcAft>
                <a:spcPts val="0"/>
              </a:spcAft>
              <a:buFont typeface="Wingdings" panose="05000000000000000000" charset="0"/>
              <a:buChar char="n"/>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00000"/>
              </a:lnSpc>
              <a:spcBef>
                <a:spcPts val="0"/>
              </a:spcBef>
              <a:spcAft>
                <a:spcPts val="0"/>
              </a:spcAft>
              <a:buFont typeface="Wingdings" panose="05000000000000000000" charset="0"/>
              <a:buChar char="n"/>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00000"/>
              </a:lnSpc>
              <a:spcBef>
                <a:spcPts val="0"/>
              </a:spcBef>
              <a:spcAft>
                <a:spcPts val="0"/>
              </a:spcAft>
              <a:buFont typeface="Wingdings" panose="05000000000000000000" charset="0"/>
              <a:buChar char="n"/>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200"/>
              </a:spcBef>
              <a:spcAft>
                <a:spcPts val="600"/>
              </a:spcAft>
              <a:buSzPct val="90000"/>
              <a:buFont typeface="Wingdings" panose="05000000000000000000" charset="0"/>
              <a:buChar char="§"/>
            </a:pPr>
            <a:r>
              <a:rPr lang="zh-CN" altLang="en-US" sz="1800" dirty="0"/>
              <a:t>family：地址系列应为AF_INET(默认值),AF_INET6,AF_UNIX,AF_CAN或AF_RDS。（AF_UNIX 域实际上是使用本地 socket 文件来通信）</a:t>
            </a:r>
            <a:endParaRPr lang="zh-CN" altLang="en-US" sz="1800" dirty="0"/>
          </a:p>
          <a:p>
            <a:pPr>
              <a:spcBef>
                <a:spcPts val="1200"/>
              </a:spcBef>
              <a:spcAft>
                <a:spcPts val="600"/>
              </a:spcAft>
              <a:buSzPct val="90000"/>
              <a:buFont typeface="Wingdings" panose="05000000000000000000" charset="0"/>
              <a:buChar char="§"/>
            </a:pPr>
            <a:r>
              <a:rPr lang="zh-CN" altLang="en-US" sz="1800" dirty="0"/>
              <a:t>type：套接字类型应为SOCK_STREAM(默认值), SOCK_DGRAM, SOCK_RAW 或其他SOCK_常量之一。</a:t>
            </a:r>
            <a:endParaRPr lang="zh-CN" altLang="en-US" sz="1800" dirty="0"/>
          </a:p>
          <a:p>
            <a:pPr>
              <a:spcBef>
                <a:spcPts val="1200"/>
              </a:spcBef>
              <a:spcAft>
                <a:spcPts val="600"/>
              </a:spcAft>
              <a:buSzPct val="90000"/>
              <a:buFont typeface="Wingdings" panose="05000000000000000000" charset="0"/>
              <a:buChar char="§"/>
            </a:pPr>
            <a:r>
              <a:rPr lang="zh-CN" altLang="en-US" sz="1800" dirty="0"/>
              <a:t>proto：协议号通常为零,可以省略, 或者在地址族为AF_CAN的情况下,协议应为CAN_RAW或CAN_BCM之一。</a:t>
            </a:r>
            <a:endParaRPr lang="zh-CN" altLang="en-US" sz="1800" dirty="0"/>
          </a:p>
          <a:p>
            <a:pPr>
              <a:spcBef>
                <a:spcPts val="1200"/>
              </a:spcBef>
              <a:spcAft>
                <a:spcPts val="600"/>
              </a:spcAft>
              <a:buSzPct val="90000"/>
              <a:buFont typeface="Wingdings" panose="05000000000000000000" charset="0"/>
              <a:buChar char="§"/>
            </a:pPr>
            <a:r>
              <a:rPr lang="zh-CN" altLang="en-US" sz="1800" dirty="0"/>
              <a:t>fileno：如果指定了fileno,则其他参数将被忽略,导致带有指定文件描述符的套接字返回。</a:t>
            </a:r>
            <a:endParaRPr lang="zh-CN" altLang="en-US" sz="18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标题 23553"/>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10.2.1 UDP协议编程</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27650" name="文本占位符 23554"/>
          <p:cNvSpPr>
            <a:spLocks noGrp="1"/>
          </p:cNvSpPr>
          <p:nvPr>
            <p:ph sz="half" idx="2"/>
          </p:nvPr>
        </p:nvSpPr>
        <p:spPr/>
        <p:txBody>
          <a:bodyPr anchor="t"/>
          <a:p>
            <a:pPr marL="342900" marR="0" indent="-342900" algn="l" defTabSz="914400" rtl="0" eaLnBrk="1" fontAlgn="base" latinLnBrk="0" hangingPunct="1">
              <a:lnSpc>
                <a:spcPct val="100000"/>
              </a:lnSpc>
              <a:spcBef>
                <a:spcPts val="600"/>
              </a:spcBef>
              <a:spcAft>
                <a:spcPts val="600"/>
              </a:spcAft>
              <a:buClrTx/>
              <a:buSzPct val="90000"/>
              <a:buFont typeface="Wingdings" panose="05000000000000000000" charset="0"/>
              <a:buChar char=""/>
            </a:pPr>
            <a:r>
              <a:rPr kumimoji="0" lang="en-US" altLang="x-none" sz="2400" b="0" i="0" u="none" strike="noStrike" kern="1200" cap="none" spc="0" normalizeH="0" baseline="0" noProof="1" dirty="0">
                <a:solidFill>
                  <a:schemeClr val="tx1"/>
                </a:solidFill>
                <a:latin typeface="+mn-lt"/>
                <a:ea typeface="+mn-ea"/>
                <a:cs typeface="+mn-cs"/>
              </a:rPr>
              <a:t>UDP</a:t>
            </a:r>
            <a:r>
              <a:rPr kumimoji="0" lang="zh-CN" altLang="en-US" sz="2400" b="0" i="0" u="none" strike="noStrike" kern="1200" cap="none" spc="0" normalizeH="0" baseline="0" noProof="1" dirty="0">
                <a:solidFill>
                  <a:schemeClr val="tx1"/>
                </a:solidFill>
                <a:latin typeface="+mn-lt"/>
                <a:ea typeface="宋体" panose="02010600030101010101" pitchFamily="2" charset="-122"/>
                <a:cs typeface="+mn-cs"/>
              </a:rPr>
              <a:t>适用于对效率要求相对较高而对准确性要求相对较低的场合，例如视频在线点播、网络语音通话等等。</a:t>
            </a:r>
            <a:endParaRPr kumimoji="0" lang="zh-CN" altLang="en-US" sz="2400" b="0" i="0" u="none" strike="noStrike" kern="1200" cap="none" spc="0" normalizeH="0" baseline="0" noProof="1" dirty="0">
              <a:solidFill>
                <a:schemeClr val="tx1"/>
              </a:solidFill>
              <a:latin typeface="+mn-lt"/>
              <a:ea typeface="宋体" panose="02010600030101010101" pitchFamily="2" charset="-122"/>
              <a:cs typeface="+mn-cs"/>
            </a:endParaRPr>
          </a:p>
          <a:p>
            <a:pPr marL="342900" marR="0" indent="-342900" algn="l" defTabSz="914400" rtl="0" eaLnBrk="1" fontAlgn="base" latinLnBrk="0" hangingPunct="1">
              <a:lnSpc>
                <a:spcPct val="100000"/>
              </a:lnSpc>
              <a:spcBef>
                <a:spcPts val="600"/>
              </a:spcBef>
              <a:spcAft>
                <a:spcPts val="600"/>
              </a:spcAft>
              <a:buClrTx/>
              <a:buSzPct val="90000"/>
              <a:buFont typeface="Wingdings" panose="05000000000000000000" charset="0"/>
              <a:buChar char=""/>
            </a:pPr>
            <a:r>
              <a:rPr kumimoji="0" lang="en-US" altLang="zh-CN" sz="2400" b="0" i="0" u="none" strike="noStrike" kern="1200" cap="none" spc="0" normalizeH="0" baseline="0" noProof="1" dirty="0">
                <a:solidFill>
                  <a:schemeClr val="tx1"/>
                </a:solidFill>
                <a:latin typeface="+mn-lt"/>
                <a:ea typeface="+mn-ea"/>
                <a:cs typeface="+mn-cs"/>
              </a:rPr>
              <a:t>socket</a:t>
            </a:r>
            <a:r>
              <a:rPr kumimoji="0" lang="zh-CN" altLang="en-US" sz="2400" b="0" i="0" u="none" strike="noStrike" kern="1200" cap="none" spc="0" normalizeH="0" baseline="0" noProof="1" dirty="0">
                <a:solidFill>
                  <a:schemeClr val="tx1"/>
                </a:solidFill>
                <a:latin typeface="+mn-lt"/>
                <a:ea typeface="宋体" panose="02010600030101010101" pitchFamily="2" charset="-122"/>
                <a:cs typeface="+mn-cs"/>
              </a:rPr>
              <a:t>模块中经常用于</a:t>
            </a:r>
            <a:r>
              <a:rPr kumimoji="0" lang="en-US" altLang="zh-CN" sz="2400" b="0" i="0" u="none" strike="noStrike" kern="1200" cap="none" spc="0" normalizeH="0" baseline="0" noProof="1" dirty="0">
                <a:solidFill>
                  <a:schemeClr val="tx1"/>
                </a:solidFill>
                <a:latin typeface="+mn-lt"/>
                <a:ea typeface="+mn-ea"/>
                <a:cs typeface="+mn-cs"/>
              </a:rPr>
              <a:t>UDP</a:t>
            </a:r>
            <a:r>
              <a:rPr kumimoji="0" lang="zh-CN" altLang="en-US" sz="2400" b="0" i="0" u="none" strike="noStrike" kern="1200" cap="none" spc="0" normalizeH="0" baseline="0" noProof="1" dirty="0">
                <a:solidFill>
                  <a:schemeClr val="tx1"/>
                </a:solidFill>
                <a:latin typeface="+mn-lt"/>
                <a:ea typeface="宋体" panose="02010600030101010101" pitchFamily="2" charset="-122"/>
                <a:cs typeface="+mn-cs"/>
              </a:rPr>
              <a:t>编程的方法主要有：</a:t>
            </a:r>
            <a:endParaRPr kumimoji="0" lang="zh-CN" altLang="en-US" sz="2400" b="0" i="0" u="none" strike="noStrike" kern="1200" cap="none" spc="0" normalizeH="0" baseline="0" noProof="1" dirty="0">
              <a:solidFill>
                <a:schemeClr val="tx1"/>
              </a:solidFill>
              <a:latin typeface="+mn-lt"/>
              <a:ea typeface="宋体" panose="02010600030101010101" pitchFamily="2" charset="-122"/>
              <a:cs typeface="+mn-cs"/>
            </a:endParaRPr>
          </a:p>
          <a:p>
            <a:pPr marL="631825" marR="0" indent="-342265" algn="l" defTabSz="914400" rtl="0" eaLnBrk="1" fontAlgn="base" latinLnBrk="0" hangingPunct="1">
              <a:lnSpc>
                <a:spcPct val="150000"/>
              </a:lnSpc>
              <a:spcBef>
                <a:spcPts val="600"/>
              </a:spcBef>
              <a:spcAft>
                <a:spcPts val="600"/>
              </a:spcAft>
              <a:buClrTx/>
              <a:buSzPct val="90000"/>
              <a:buFont typeface="Wingdings" panose="05000000000000000000" charset="0"/>
              <a:buChar char="ü"/>
            </a:pPr>
            <a:r>
              <a:rPr kumimoji="0" lang="en-US" altLang="x-none" sz="1800" b="0" i="0" u="none" strike="noStrike" kern="1200" cap="none" spc="0" normalizeH="0" baseline="0" noProof="1" dirty="0">
                <a:solidFill>
                  <a:schemeClr val="tx1"/>
                </a:solidFill>
                <a:latin typeface="+mn-lt"/>
                <a:ea typeface="+mn-ea"/>
                <a:cs typeface="+mn-cs"/>
              </a:rPr>
              <a:t>socket([family[,type[,proto]]])</a:t>
            </a:r>
            <a:r>
              <a:rPr kumimoji="0" lang="zh-CN" altLang="en-US" sz="1800" b="0" i="0" u="none" strike="noStrike" kern="1200" cap="none" spc="0" normalizeH="0" baseline="0" noProof="1" dirty="0">
                <a:solidFill>
                  <a:schemeClr val="tx1"/>
                </a:solidFill>
                <a:latin typeface="+mn-lt"/>
                <a:ea typeface="宋体" panose="02010600030101010101" pitchFamily="2" charset="-122"/>
                <a:cs typeface="+mn-cs"/>
              </a:rPr>
              <a:t>：创建一个</a:t>
            </a:r>
            <a:r>
              <a:rPr kumimoji="0" lang="en-US" altLang="x-none" sz="1800" b="0" i="0" u="none" strike="noStrike" kern="1200" cap="none" spc="0" normalizeH="0" baseline="0" noProof="1" dirty="0">
                <a:solidFill>
                  <a:schemeClr val="tx1"/>
                </a:solidFill>
                <a:latin typeface="+mn-lt"/>
                <a:ea typeface="+mn-ea"/>
                <a:cs typeface="+mn-cs"/>
              </a:rPr>
              <a:t>socket</a:t>
            </a:r>
            <a:r>
              <a:rPr kumimoji="0" lang="zh-CN" altLang="en-US" sz="1800" b="0" i="0" u="none" strike="noStrike" kern="1200" cap="none" spc="0" normalizeH="0" baseline="0" noProof="1" dirty="0">
                <a:solidFill>
                  <a:schemeClr val="tx1"/>
                </a:solidFill>
                <a:latin typeface="+mn-lt"/>
                <a:ea typeface="宋体" panose="02010600030101010101" pitchFamily="2" charset="-122"/>
                <a:cs typeface="+mn-cs"/>
              </a:rPr>
              <a:t>对象，其中</a:t>
            </a:r>
            <a:r>
              <a:rPr kumimoji="0" lang="en-US" altLang="x-none" sz="1800" b="0" i="0" u="none" strike="noStrike" kern="1200" cap="none" spc="0" normalizeH="0" baseline="0" noProof="1" dirty="0">
                <a:solidFill>
                  <a:schemeClr val="tx1"/>
                </a:solidFill>
                <a:latin typeface="+mn-lt"/>
                <a:ea typeface="+mn-ea"/>
                <a:cs typeface="+mn-cs"/>
              </a:rPr>
              <a:t>family</a:t>
            </a:r>
            <a:r>
              <a:rPr kumimoji="0" lang="zh-CN" altLang="en-US" sz="1800" b="0" i="0" u="none" strike="noStrike" kern="1200" cap="none" spc="0" normalizeH="0" baseline="0" noProof="1" dirty="0">
                <a:solidFill>
                  <a:schemeClr val="tx1"/>
                </a:solidFill>
                <a:latin typeface="+mn-lt"/>
                <a:ea typeface="宋体" panose="02010600030101010101" pitchFamily="2" charset="-122"/>
                <a:cs typeface="+mn-cs"/>
              </a:rPr>
              <a:t>为</a:t>
            </a:r>
            <a:r>
              <a:rPr kumimoji="0" lang="en-US" altLang="x-none" sz="1800" b="0" i="0" u="none" strike="noStrike" kern="1200" cap="none" spc="0" normalizeH="0" baseline="0" noProof="1" dirty="0">
                <a:solidFill>
                  <a:schemeClr val="tx1"/>
                </a:solidFill>
                <a:latin typeface="+mn-lt"/>
                <a:ea typeface="+mn-ea"/>
                <a:cs typeface="+mn-cs"/>
              </a:rPr>
              <a:t>socket.AF_INET</a:t>
            </a:r>
            <a:r>
              <a:rPr kumimoji="0" lang="zh-CN" altLang="en-US" sz="1800" b="0" i="0" u="none" strike="noStrike" kern="1200" cap="none" spc="0" normalizeH="0" baseline="0" noProof="1" dirty="0">
                <a:solidFill>
                  <a:schemeClr val="tx1"/>
                </a:solidFill>
                <a:latin typeface="+mn-lt"/>
                <a:ea typeface="宋体" panose="02010600030101010101" pitchFamily="2" charset="-122"/>
                <a:cs typeface="+mn-cs"/>
              </a:rPr>
              <a:t>表示</a:t>
            </a:r>
            <a:r>
              <a:rPr kumimoji="0" lang="en-US" altLang="x-none" sz="1800" b="0" i="0" u="none" strike="noStrike" kern="1200" cap="none" spc="0" normalizeH="0" baseline="0" noProof="1" dirty="0">
                <a:solidFill>
                  <a:schemeClr val="tx1"/>
                </a:solidFill>
                <a:latin typeface="+mn-lt"/>
                <a:ea typeface="+mn-ea"/>
                <a:cs typeface="+mn-cs"/>
              </a:rPr>
              <a:t>IPV4</a:t>
            </a:r>
            <a:r>
              <a:rPr kumimoji="0" lang="zh-CN" altLang="en-US" sz="1800" b="0" i="0" u="none" strike="noStrike" kern="1200" cap="none" spc="0" normalizeH="0" baseline="0" noProof="1" dirty="0">
                <a:solidFill>
                  <a:schemeClr val="tx1"/>
                </a:solidFill>
                <a:latin typeface="+mn-lt"/>
                <a:ea typeface="宋体" panose="02010600030101010101" pitchFamily="2" charset="-122"/>
                <a:cs typeface="+mn-cs"/>
              </a:rPr>
              <a:t>，</a:t>
            </a:r>
            <a:r>
              <a:rPr kumimoji="0" lang="en-US" altLang="x-none" sz="1800" b="0" i="0" u="none" strike="noStrike" kern="1200" cap="none" spc="0" normalizeH="0" baseline="0" noProof="1" dirty="0">
                <a:solidFill>
                  <a:schemeClr val="tx1"/>
                </a:solidFill>
                <a:latin typeface="+mn-lt"/>
                <a:ea typeface="+mn-ea"/>
                <a:cs typeface="+mn-cs"/>
              </a:rPr>
              <a:t>socket.AF_INET6</a:t>
            </a:r>
            <a:r>
              <a:rPr kumimoji="0" lang="zh-CN" altLang="en-US" sz="1800" b="0" i="0" u="none" strike="noStrike" kern="1200" cap="none" spc="0" normalizeH="0" baseline="0" noProof="1" dirty="0">
                <a:solidFill>
                  <a:schemeClr val="tx1"/>
                </a:solidFill>
                <a:latin typeface="+mn-lt"/>
                <a:ea typeface="宋体" panose="02010600030101010101" pitchFamily="2" charset="-122"/>
                <a:cs typeface="+mn-cs"/>
              </a:rPr>
              <a:t>表示</a:t>
            </a:r>
            <a:r>
              <a:rPr kumimoji="0" lang="en-US" altLang="x-none" sz="1800" b="0" i="0" u="none" strike="noStrike" kern="1200" cap="none" spc="0" normalizeH="0" baseline="0" noProof="1" dirty="0">
                <a:solidFill>
                  <a:schemeClr val="tx1"/>
                </a:solidFill>
                <a:latin typeface="+mn-lt"/>
                <a:ea typeface="+mn-ea"/>
                <a:cs typeface="+mn-cs"/>
              </a:rPr>
              <a:t>IPV6</a:t>
            </a:r>
            <a:r>
              <a:rPr kumimoji="0" lang="zh-CN" altLang="en-US" sz="1800" b="0" i="0" u="none" strike="noStrike" kern="1200" cap="none" spc="0" normalizeH="0" baseline="0" noProof="1" dirty="0">
                <a:solidFill>
                  <a:schemeClr val="tx1"/>
                </a:solidFill>
                <a:latin typeface="+mn-lt"/>
                <a:ea typeface="宋体" panose="02010600030101010101" pitchFamily="2" charset="-122"/>
                <a:cs typeface="+mn-cs"/>
              </a:rPr>
              <a:t>；</a:t>
            </a:r>
            <a:r>
              <a:rPr kumimoji="0" lang="en-US" altLang="x-none" sz="1800" b="0" i="0" u="none" strike="noStrike" kern="1200" cap="none" spc="0" normalizeH="0" baseline="0" noProof="1" dirty="0">
                <a:solidFill>
                  <a:schemeClr val="tx1"/>
                </a:solidFill>
                <a:latin typeface="+mn-lt"/>
                <a:ea typeface="+mn-ea"/>
                <a:cs typeface="+mn-cs"/>
              </a:rPr>
              <a:t>type</a:t>
            </a:r>
            <a:r>
              <a:rPr kumimoji="0" lang="zh-CN" altLang="en-US" sz="1800" b="0" i="0" u="none" strike="noStrike" kern="1200" cap="none" spc="0" normalizeH="0" baseline="0" noProof="1" dirty="0">
                <a:solidFill>
                  <a:schemeClr val="tx1"/>
                </a:solidFill>
                <a:latin typeface="+mn-lt"/>
                <a:ea typeface="宋体" panose="02010600030101010101" pitchFamily="2" charset="-122"/>
                <a:cs typeface="+mn-cs"/>
              </a:rPr>
              <a:t>为</a:t>
            </a:r>
            <a:r>
              <a:rPr kumimoji="0" lang="en-US" altLang="x-none" sz="1800" b="0" i="0" u="none" strike="noStrike" kern="1200" cap="none" spc="0" normalizeH="0" baseline="0" noProof="1" dirty="0">
                <a:solidFill>
                  <a:schemeClr val="tx1"/>
                </a:solidFill>
                <a:latin typeface="+mn-lt"/>
                <a:ea typeface="+mn-ea"/>
                <a:cs typeface="+mn-cs"/>
              </a:rPr>
              <a:t>SOCK_STREAM</a:t>
            </a:r>
            <a:r>
              <a:rPr kumimoji="0" lang="zh-CN" altLang="en-US" sz="1800" b="0" i="0" u="none" strike="noStrike" kern="1200" cap="none" spc="0" normalizeH="0" baseline="0" noProof="1" dirty="0">
                <a:solidFill>
                  <a:schemeClr val="tx1"/>
                </a:solidFill>
                <a:latin typeface="+mn-lt"/>
                <a:ea typeface="宋体" panose="02010600030101010101" pitchFamily="2" charset="-122"/>
                <a:cs typeface="+mn-cs"/>
              </a:rPr>
              <a:t>表示</a:t>
            </a:r>
            <a:r>
              <a:rPr kumimoji="0" lang="en-US" altLang="x-none" sz="1800" b="0" i="0" u="none" strike="noStrike" kern="1200" cap="none" spc="0" normalizeH="0" baseline="0" noProof="1" dirty="0">
                <a:solidFill>
                  <a:schemeClr val="tx1"/>
                </a:solidFill>
                <a:latin typeface="+mn-lt"/>
                <a:ea typeface="+mn-ea"/>
                <a:cs typeface="+mn-cs"/>
              </a:rPr>
              <a:t>TCP</a:t>
            </a:r>
            <a:r>
              <a:rPr kumimoji="0" lang="zh-CN" altLang="en-US" sz="1800" b="0" i="0" u="none" strike="noStrike" kern="1200" cap="none" spc="0" normalizeH="0" baseline="0" noProof="1" dirty="0">
                <a:solidFill>
                  <a:schemeClr val="tx1"/>
                </a:solidFill>
                <a:latin typeface="+mn-lt"/>
                <a:ea typeface="宋体" panose="02010600030101010101" pitchFamily="2" charset="-122"/>
                <a:cs typeface="+mn-cs"/>
              </a:rPr>
              <a:t>协议，</a:t>
            </a:r>
            <a:r>
              <a:rPr kumimoji="0" lang="en-US" altLang="x-none" sz="1800" b="0" i="0" u="none" strike="noStrike" kern="1200" cap="none" spc="0" normalizeH="0" baseline="0" noProof="1" dirty="0">
                <a:solidFill>
                  <a:schemeClr val="tx1"/>
                </a:solidFill>
                <a:latin typeface="+mn-lt"/>
                <a:ea typeface="+mn-ea"/>
                <a:cs typeface="+mn-cs"/>
              </a:rPr>
              <a:t>SOCK_DGRAM</a:t>
            </a:r>
            <a:r>
              <a:rPr kumimoji="0" lang="zh-CN" altLang="en-US" sz="1800" b="0" i="0" u="none" strike="noStrike" kern="1200" cap="none" spc="0" normalizeH="0" baseline="0" noProof="1" dirty="0">
                <a:solidFill>
                  <a:schemeClr val="tx1"/>
                </a:solidFill>
                <a:latin typeface="+mn-lt"/>
                <a:ea typeface="宋体" panose="02010600030101010101" pitchFamily="2" charset="-122"/>
                <a:cs typeface="+mn-cs"/>
              </a:rPr>
              <a:t>表示</a:t>
            </a:r>
            <a:r>
              <a:rPr kumimoji="0" lang="en-US" altLang="x-none" sz="1800" b="0" i="0" u="none" strike="noStrike" kern="1200" cap="none" spc="0" normalizeH="0" baseline="0" noProof="1" dirty="0">
                <a:solidFill>
                  <a:schemeClr val="tx1"/>
                </a:solidFill>
                <a:latin typeface="+mn-lt"/>
                <a:ea typeface="+mn-ea"/>
                <a:cs typeface="+mn-cs"/>
              </a:rPr>
              <a:t>UDP</a:t>
            </a:r>
            <a:r>
              <a:rPr kumimoji="0" lang="zh-CN" altLang="en-US" sz="1800" b="0" i="0" u="none" strike="noStrike" kern="1200" cap="none" spc="0" normalizeH="0" baseline="0" noProof="1" dirty="0">
                <a:solidFill>
                  <a:schemeClr val="tx1"/>
                </a:solidFill>
                <a:latin typeface="+mn-lt"/>
                <a:ea typeface="宋体" panose="02010600030101010101" pitchFamily="2" charset="-122"/>
                <a:cs typeface="+mn-cs"/>
              </a:rPr>
              <a:t>协议。</a:t>
            </a:r>
            <a:endParaRPr kumimoji="0" lang="zh-CN" altLang="en-US" sz="1800" b="0" i="0" u="none" strike="noStrike" kern="1200" cap="none" spc="0" normalizeH="0" baseline="0" noProof="1" dirty="0">
              <a:solidFill>
                <a:schemeClr val="tx1"/>
              </a:solidFill>
              <a:latin typeface="+mn-lt"/>
              <a:ea typeface="宋体" panose="02010600030101010101" pitchFamily="2" charset="-122"/>
              <a:cs typeface="+mn-cs"/>
            </a:endParaRPr>
          </a:p>
          <a:p>
            <a:pPr marL="631825" marR="0" indent="-342265" algn="l" defTabSz="914400" rtl="0" eaLnBrk="1" fontAlgn="base" latinLnBrk="0" hangingPunct="1">
              <a:lnSpc>
                <a:spcPct val="150000"/>
              </a:lnSpc>
              <a:spcBef>
                <a:spcPts val="600"/>
              </a:spcBef>
              <a:spcAft>
                <a:spcPts val="600"/>
              </a:spcAft>
              <a:buClrTx/>
              <a:buSzPct val="90000"/>
              <a:buFont typeface="Wingdings" panose="05000000000000000000" charset="0"/>
              <a:buChar char="ü"/>
            </a:pPr>
            <a:r>
              <a:rPr kumimoji="0" lang="en-US" altLang="x-none" sz="1800" b="0" i="0" u="none" strike="noStrike" kern="1200" cap="none" spc="0" normalizeH="0" baseline="0" noProof="1" dirty="0">
                <a:solidFill>
                  <a:schemeClr val="tx1"/>
                </a:solidFill>
                <a:latin typeface="+mn-lt"/>
                <a:ea typeface="+mn-ea"/>
                <a:cs typeface="+mn-cs"/>
              </a:rPr>
              <a:t>sendto(string,address)</a:t>
            </a:r>
            <a:r>
              <a:rPr kumimoji="0" lang="zh-CN" altLang="en-US" sz="1800" b="0" i="0" u="none" strike="noStrike" kern="1200" cap="none" spc="0" normalizeH="0" baseline="0" noProof="1" dirty="0">
                <a:solidFill>
                  <a:schemeClr val="tx1"/>
                </a:solidFill>
                <a:latin typeface="+mn-lt"/>
                <a:ea typeface="宋体" panose="02010600030101010101" pitchFamily="2" charset="-122"/>
                <a:cs typeface="+mn-cs"/>
              </a:rPr>
              <a:t>：把</a:t>
            </a:r>
            <a:r>
              <a:rPr kumimoji="0" lang="en-US" altLang="x-none" sz="1800" b="0" i="0" u="none" strike="noStrike" kern="1200" cap="none" spc="0" normalizeH="0" baseline="0" noProof="1" dirty="0">
                <a:solidFill>
                  <a:schemeClr val="tx1"/>
                </a:solidFill>
                <a:latin typeface="+mn-lt"/>
                <a:ea typeface="+mn-ea"/>
                <a:cs typeface="+mn-cs"/>
              </a:rPr>
              <a:t>string</a:t>
            </a:r>
            <a:r>
              <a:rPr kumimoji="0" lang="zh-CN" altLang="en-US" sz="1800" b="0" i="0" u="none" strike="noStrike" kern="1200" cap="none" spc="0" normalizeH="0" baseline="0" noProof="1" dirty="0">
                <a:solidFill>
                  <a:schemeClr val="tx1"/>
                </a:solidFill>
                <a:latin typeface="+mn-lt"/>
                <a:ea typeface="宋体" panose="02010600030101010101" pitchFamily="2" charset="-122"/>
                <a:cs typeface="+mn-cs"/>
              </a:rPr>
              <a:t>指定的字节串内容发送给</a:t>
            </a:r>
            <a:r>
              <a:rPr kumimoji="0" lang="en-US" altLang="x-none" sz="1800" b="0" i="0" u="none" strike="noStrike" kern="1200" cap="none" spc="0" normalizeH="0" baseline="0" noProof="1" dirty="0">
                <a:solidFill>
                  <a:schemeClr val="tx1"/>
                </a:solidFill>
                <a:latin typeface="+mn-lt"/>
                <a:ea typeface="+mn-ea"/>
                <a:cs typeface="+mn-cs"/>
              </a:rPr>
              <a:t>address</a:t>
            </a:r>
            <a:r>
              <a:rPr kumimoji="0" lang="zh-CN" altLang="en-US" sz="1800" b="0" i="0" u="none" strike="noStrike" kern="1200" cap="none" spc="0" normalizeH="0" baseline="0" noProof="1" dirty="0">
                <a:solidFill>
                  <a:schemeClr val="tx1"/>
                </a:solidFill>
                <a:latin typeface="+mn-lt"/>
                <a:ea typeface="宋体" panose="02010600030101010101" pitchFamily="2" charset="-122"/>
                <a:cs typeface="+mn-cs"/>
              </a:rPr>
              <a:t>指定的地址，</a:t>
            </a:r>
            <a:r>
              <a:rPr kumimoji="0" lang="en-US" altLang="x-none" sz="1800" b="0" i="0" u="none" strike="noStrike" kern="1200" cap="none" spc="0" normalizeH="0" baseline="0" noProof="1" dirty="0">
                <a:solidFill>
                  <a:schemeClr val="tx1"/>
                </a:solidFill>
                <a:latin typeface="+mn-lt"/>
                <a:ea typeface="+mn-ea"/>
                <a:cs typeface="+mn-cs"/>
              </a:rPr>
              <a:t>address</a:t>
            </a:r>
            <a:r>
              <a:rPr kumimoji="0" lang="zh-CN" altLang="en-US" sz="1800" b="0" i="0" u="none" strike="noStrike" kern="1200" cap="none" spc="0" normalizeH="0" baseline="0" noProof="1" dirty="0">
                <a:solidFill>
                  <a:schemeClr val="tx1"/>
                </a:solidFill>
                <a:latin typeface="+mn-lt"/>
                <a:ea typeface="宋体" panose="02010600030101010101" pitchFamily="2" charset="-122"/>
                <a:cs typeface="+mn-cs"/>
              </a:rPr>
              <a:t>是一个元组，格式为</a:t>
            </a:r>
            <a:r>
              <a:rPr kumimoji="0" lang="en-US" altLang="x-none" sz="1800" b="0" i="0" u="none" strike="noStrike" kern="1200" cap="none" spc="0" normalizeH="0" baseline="0" noProof="1" dirty="0">
                <a:solidFill>
                  <a:schemeClr val="tx1"/>
                </a:solidFill>
                <a:latin typeface="+mn-lt"/>
                <a:ea typeface="+mn-ea"/>
                <a:cs typeface="+mn-cs"/>
              </a:rPr>
              <a:t>(IP</a:t>
            </a:r>
            <a:r>
              <a:rPr kumimoji="0" lang="zh-CN" altLang="en-US" sz="1800" b="0" i="0" u="none" strike="noStrike" kern="1200" cap="none" spc="0" normalizeH="0" baseline="0" noProof="1" dirty="0">
                <a:solidFill>
                  <a:schemeClr val="tx1"/>
                </a:solidFill>
                <a:latin typeface="+mn-lt"/>
                <a:ea typeface="宋体" panose="02010600030101010101" pitchFamily="2" charset="-122"/>
                <a:cs typeface="+mn-cs"/>
              </a:rPr>
              <a:t>地址</a:t>
            </a:r>
            <a:r>
              <a:rPr kumimoji="0" lang="en-US" altLang="x-none" sz="1800" b="0" i="0" u="none" strike="noStrike" kern="1200" cap="none" spc="0" normalizeH="0" baseline="0" noProof="1" dirty="0">
                <a:solidFill>
                  <a:schemeClr val="tx1"/>
                </a:solidFill>
                <a:latin typeface="+mn-lt"/>
                <a:ea typeface="+mn-ea"/>
                <a:cs typeface="+mn-cs"/>
              </a:rPr>
              <a:t>,</a:t>
            </a:r>
            <a:r>
              <a:rPr kumimoji="0" lang="zh-CN" altLang="en-US" sz="1800" b="0" i="0" u="none" strike="noStrike" kern="1200" cap="none" spc="0" normalizeH="0" baseline="0" noProof="1" dirty="0">
                <a:solidFill>
                  <a:schemeClr val="tx1"/>
                </a:solidFill>
                <a:latin typeface="+mn-lt"/>
                <a:ea typeface="宋体" panose="02010600030101010101" pitchFamily="2" charset="-122"/>
                <a:cs typeface="+mn-cs"/>
              </a:rPr>
              <a:t>端口号</a:t>
            </a:r>
            <a:r>
              <a:rPr kumimoji="0" lang="en-US" altLang="x-none" sz="1800" b="0" i="0" u="none" strike="noStrike" kern="1200" cap="none" spc="0" normalizeH="0" baseline="0" noProof="1" dirty="0">
                <a:solidFill>
                  <a:schemeClr val="tx1"/>
                </a:solidFill>
                <a:latin typeface="+mn-lt"/>
                <a:ea typeface="+mn-ea"/>
                <a:cs typeface="+mn-cs"/>
              </a:rPr>
              <a:t>)</a:t>
            </a:r>
            <a:endParaRPr kumimoji="0" lang="en-US" altLang="x-none" sz="1800" b="0" i="0" u="none" strike="noStrike" kern="1200" cap="none" spc="0" normalizeH="0" baseline="0" noProof="1" dirty="0">
              <a:solidFill>
                <a:schemeClr val="tx1"/>
              </a:solidFill>
              <a:latin typeface="+mn-lt"/>
              <a:ea typeface="+mn-ea"/>
              <a:cs typeface="+mn-cs"/>
            </a:endParaRPr>
          </a:p>
          <a:p>
            <a:pPr marL="631825" marR="0" indent="-342265" algn="l" defTabSz="914400" rtl="0" eaLnBrk="1" fontAlgn="base" latinLnBrk="0" hangingPunct="1">
              <a:lnSpc>
                <a:spcPct val="150000"/>
              </a:lnSpc>
              <a:spcBef>
                <a:spcPts val="600"/>
              </a:spcBef>
              <a:spcAft>
                <a:spcPts val="600"/>
              </a:spcAft>
              <a:buClrTx/>
              <a:buSzPct val="90000"/>
              <a:buFont typeface="Wingdings" panose="05000000000000000000" charset="0"/>
              <a:buChar char="ü"/>
            </a:pPr>
            <a:r>
              <a:rPr kumimoji="0" lang="en-US" altLang="x-none" sz="1800" b="0" i="0" u="none" strike="noStrike" kern="1200" cap="none" spc="0" normalizeH="0" baseline="0" noProof="1" dirty="0">
                <a:solidFill>
                  <a:schemeClr val="tx1"/>
                </a:solidFill>
                <a:latin typeface="+mn-lt"/>
                <a:ea typeface="+mn-ea"/>
                <a:cs typeface="+mn-cs"/>
              </a:rPr>
              <a:t>recvfrom(bufsize[,flags])</a:t>
            </a:r>
            <a:r>
              <a:rPr kumimoji="0" lang="zh-CN" altLang="en-US" sz="1800" b="0" i="0" u="none" strike="noStrike" kern="1200" cap="none" spc="0" normalizeH="0" baseline="0" noProof="1" dirty="0">
                <a:solidFill>
                  <a:schemeClr val="tx1"/>
                </a:solidFill>
                <a:latin typeface="+mn-lt"/>
                <a:ea typeface="宋体" panose="02010600030101010101" pitchFamily="2" charset="-122"/>
                <a:cs typeface="+mn-cs"/>
              </a:rPr>
              <a:t>：接收数据</a:t>
            </a:r>
            <a:endParaRPr kumimoji="0" lang="zh-CN" altLang="en-US" sz="1800" b="0" i="0" u="none" strike="noStrike" kern="1200" cap="none" spc="0" normalizeH="0" baseline="0" noProof="1" dirty="0">
              <a:solidFill>
                <a:schemeClr val="tx1"/>
              </a:solidFill>
              <a:latin typeface="+mn-lt"/>
              <a:ea typeface="宋体" panose="02010600030101010101" pitchFamily="2" charset="-122"/>
              <a:cs typeface="+mn-c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标题 23553"/>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10.2.1 UDP协议编程</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27650" name="文本占位符 23554"/>
          <p:cNvSpPr>
            <a:spLocks noGrp="1"/>
          </p:cNvSpPr>
          <p:nvPr>
            <p:ph sz="half" idx="2"/>
          </p:nvPr>
        </p:nvSpPr>
        <p:spPr/>
        <p:txBody>
          <a:bodyPr anchor="t"/>
          <a:p>
            <a:pPr marL="342900" marR="0" indent="-342900" algn="l" defTabSz="914400" rtl="0" eaLnBrk="1" fontAlgn="base" latinLnBrk="0" hangingPunct="1">
              <a:lnSpc>
                <a:spcPct val="100000"/>
              </a:lnSpc>
              <a:spcBef>
                <a:spcPts val="600"/>
              </a:spcBef>
              <a:spcAft>
                <a:spcPts val="600"/>
              </a:spcAft>
              <a:buClrTx/>
              <a:buSzPct val="90000"/>
              <a:buFont typeface="Wingdings" panose="05000000000000000000" charset="0"/>
              <a:buChar char=""/>
            </a:pPr>
            <a:r>
              <a:rPr kumimoji="0" sz="2400" i="0" u="none" strike="noStrike" kern="1200" cap="none" spc="0" normalizeH="0" baseline="0" noProof="1" dirty="0">
                <a:solidFill>
                  <a:schemeClr val="tx1"/>
                </a:solidFill>
                <a:latin typeface="+mn-lt"/>
                <a:cs typeface="+mn-cs"/>
              </a:rPr>
              <a:t>udp是无链接的，启动服务之后可以直接接受消息，不需要提前建立链接。</a:t>
            </a:r>
            <a:endParaRPr kumimoji="0" sz="2400" i="0" u="none" strike="noStrike" kern="1200" cap="none" spc="0" normalizeH="0" baseline="0" noProof="1" dirty="0">
              <a:solidFill>
                <a:schemeClr val="tx1"/>
              </a:solidFill>
              <a:latin typeface="+mn-lt"/>
              <a:cs typeface="+mn-cs"/>
            </a:endParaRPr>
          </a:p>
          <a:p>
            <a:pPr marL="0" marR="0" indent="0" algn="l" defTabSz="914400" rtl="0" eaLnBrk="1" fontAlgn="base" latinLnBrk="0" hangingPunct="1">
              <a:lnSpc>
                <a:spcPct val="100000"/>
              </a:lnSpc>
              <a:spcBef>
                <a:spcPts val="600"/>
              </a:spcBef>
              <a:spcAft>
                <a:spcPts val="600"/>
              </a:spcAft>
              <a:buClrTx/>
              <a:buSzPct val="90000"/>
              <a:buNone/>
            </a:pPr>
            <a:r>
              <a:rPr kumimoji="0" sz="2000" i="0" u="none" strike="noStrike" kern="1200" cap="none" spc="0" normalizeH="0" baseline="0" noProof="1" dirty="0">
                <a:solidFill>
                  <a:schemeClr val="tx1"/>
                </a:solidFill>
                <a:latin typeface="+mn-lt"/>
                <a:cs typeface="+mn-cs"/>
              </a:rPr>
              <a:t>import socket</a:t>
            </a:r>
            <a:endParaRPr kumimoji="0" sz="2000" i="0" u="none" strike="noStrike" kern="1200" cap="none" spc="0" normalizeH="0" baseline="0" noProof="1" dirty="0">
              <a:solidFill>
                <a:schemeClr val="tx1"/>
              </a:solidFill>
              <a:latin typeface="+mn-lt"/>
              <a:cs typeface="+mn-cs"/>
            </a:endParaRPr>
          </a:p>
          <a:p>
            <a:pPr marL="0" marR="0" indent="0" algn="l" defTabSz="914400" rtl="0" eaLnBrk="1" fontAlgn="base" latinLnBrk="0" hangingPunct="1">
              <a:lnSpc>
                <a:spcPct val="100000"/>
              </a:lnSpc>
              <a:spcBef>
                <a:spcPts val="600"/>
              </a:spcBef>
              <a:spcAft>
                <a:spcPts val="600"/>
              </a:spcAft>
              <a:buClrTx/>
              <a:buSzPct val="90000"/>
              <a:buNone/>
            </a:pPr>
            <a:r>
              <a:rPr kumimoji="0" sz="2000" i="0" u="none" strike="noStrike" kern="1200" cap="none" spc="0" normalizeH="0" baseline="0" noProof="1" dirty="0">
                <a:solidFill>
                  <a:schemeClr val="tx1"/>
                </a:solidFill>
                <a:latin typeface="+mn-lt"/>
                <a:cs typeface="+mn-cs"/>
              </a:rPr>
              <a:t>udp_sk = socket.socket(type=socket.SOCK_DGRAM)   #创建一个服务器的套接字</a:t>
            </a:r>
            <a:endParaRPr kumimoji="0" sz="2000" i="0" u="none" strike="noStrike" kern="1200" cap="none" spc="0" normalizeH="0" baseline="0" noProof="1" dirty="0">
              <a:solidFill>
                <a:schemeClr val="tx1"/>
              </a:solidFill>
              <a:latin typeface="+mn-lt"/>
              <a:cs typeface="+mn-cs"/>
            </a:endParaRPr>
          </a:p>
          <a:p>
            <a:pPr marL="0" marR="0" indent="0" algn="l" defTabSz="914400" rtl="0" eaLnBrk="1" fontAlgn="base" latinLnBrk="0" hangingPunct="1">
              <a:lnSpc>
                <a:spcPct val="100000"/>
              </a:lnSpc>
              <a:spcBef>
                <a:spcPts val="600"/>
              </a:spcBef>
              <a:spcAft>
                <a:spcPts val="600"/>
              </a:spcAft>
              <a:buClrTx/>
              <a:buSzPct val="90000"/>
              <a:buNone/>
            </a:pPr>
            <a:r>
              <a:rPr kumimoji="0" sz="2000" i="0" u="none" strike="noStrike" kern="1200" cap="none" spc="0" normalizeH="0" baseline="0" noProof="1" dirty="0">
                <a:solidFill>
                  <a:schemeClr val="tx1"/>
                </a:solidFill>
                <a:latin typeface="+mn-lt"/>
                <a:cs typeface="+mn-cs"/>
              </a:rPr>
              <a:t>udp_sk.bind(('127.0.0.1',8889))        #绑定服务器套接字</a:t>
            </a:r>
            <a:endParaRPr kumimoji="0" sz="2000" i="0" u="none" strike="noStrike" kern="1200" cap="none" spc="0" normalizeH="0" baseline="0" noProof="1" dirty="0">
              <a:solidFill>
                <a:schemeClr val="tx1"/>
              </a:solidFill>
              <a:latin typeface="+mn-lt"/>
              <a:cs typeface="+mn-cs"/>
            </a:endParaRPr>
          </a:p>
          <a:p>
            <a:pPr marL="0" marR="0" indent="0" algn="l" defTabSz="914400" rtl="0" eaLnBrk="1" fontAlgn="base" latinLnBrk="0" hangingPunct="1">
              <a:lnSpc>
                <a:spcPct val="100000"/>
              </a:lnSpc>
              <a:spcBef>
                <a:spcPts val="600"/>
              </a:spcBef>
              <a:spcAft>
                <a:spcPts val="600"/>
              </a:spcAft>
              <a:buClrTx/>
              <a:buSzPct val="90000"/>
              <a:buNone/>
            </a:pPr>
            <a:r>
              <a:rPr kumimoji="0" sz="2000" i="0" u="none" strike="noStrike" kern="1200" cap="none" spc="0" normalizeH="0" baseline="0" noProof="1" dirty="0">
                <a:solidFill>
                  <a:schemeClr val="tx1"/>
                </a:solidFill>
                <a:latin typeface="+mn-lt"/>
                <a:cs typeface="+mn-cs"/>
              </a:rPr>
              <a:t>msg,addr = udp_sk.recvfrom(1024)</a:t>
            </a:r>
            <a:endParaRPr kumimoji="0" sz="2000" i="0" u="none" strike="noStrike" kern="1200" cap="none" spc="0" normalizeH="0" baseline="0" noProof="1" dirty="0">
              <a:solidFill>
                <a:schemeClr val="tx1"/>
              </a:solidFill>
              <a:latin typeface="+mn-lt"/>
              <a:cs typeface="+mn-cs"/>
            </a:endParaRPr>
          </a:p>
          <a:p>
            <a:pPr marL="0" marR="0" indent="0" algn="l" defTabSz="914400" rtl="0" eaLnBrk="1" fontAlgn="base" latinLnBrk="0" hangingPunct="1">
              <a:lnSpc>
                <a:spcPct val="100000"/>
              </a:lnSpc>
              <a:spcBef>
                <a:spcPts val="600"/>
              </a:spcBef>
              <a:spcAft>
                <a:spcPts val="600"/>
              </a:spcAft>
              <a:buClrTx/>
              <a:buSzPct val="90000"/>
              <a:buNone/>
            </a:pPr>
            <a:r>
              <a:rPr kumimoji="0" sz="2000" i="0" u="none" strike="noStrike" kern="1200" cap="none" spc="0" normalizeH="0" baseline="0" noProof="1" dirty="0">
                <a:solidFill>
                  <a:schemeClr val="tx1"/>
                </a:solidFill>
                <a:latin typeface="+mn-lt"/>
                <a:cs typeface="+mn-cs"/>
              </a:rPr>
              <a:t>print(msg)</a:t>
            </a:r>
            <a:endParaRPr kumimoji="0" sz="2000" i="0" u="none" strike="noStrike" kern="1200" cap="none" spc="0" normalizeH="0" baseline="0" noProof="1" dirty="0">
              <a:solidFill>
                <a:schemeClr val="tx1"/>
              </a:solidFill>
              <a:latin typeface="+mn-lt"/>
              <a:cs typeface="+mn-cs"/>
            </a:endParaRPr>
          </a:p>
          <a:p>
            <a:pPr marL="0" marR="0" indent="0" algn="l" defTabSz="914400" rtl="0" eaLnBrk="1" fontAlgn="base" latinLnBrk="0" hangingPunct="1">
              <a:lnSpc>
                <a:spcPct val="100000"/>
              </a:lnSpc>
              <a:spcBef>
                <a:spcPts val="600"/>
              </a:spcBef>
              <a:spcAft>
                <a:spcPts val="600"/>
              </a:spcAft>
              <a:buClrTx/>
              <a:buSzPct val="90000"/>
              <a:buNone/>
            </a:pPr>
            <a:r>
              <a:rPr kumimoji="0" sz="2000" i="0" u="none" strike="noStrike" kern="1200" cap="none" spc="0" normalizeH="0" baseline="0" noProof="1" dirty="0">
                <a:solidFill>
                  <a:schemeClr val="tx1"/>
                </a:solidFill>
                <a:latin typeface="+mn-lt"/>
                <a:cs typeface="+mn-cs"/>
              </a:rPr>
              <a:t>udp_sk.sendto(b'hello client!',addr)                 # 对话(接收与发送)</a:t>
            </a:r>
            <a:endParaRPr kumimoji="0" sz="2000" i="0" u="none" strike="noStrike" kern="1200" cap="none" spc="0" normalizeH="0" baseline="0" noProof="1" dirty="0">
              <a:solidFill>
                <a:schemeClr val="tx1"/>
              </a:solidFill>
              <a:latin typeface="+mn-lt"/>
              <a:cs typeface="+mn-cs"/>
            </a:endParaRPr>
          </a:p>
          <a:p>
            <a:pPr marL="0" marR="0" indent="0" algn="l" defTabSz="914400" rtl="0" eaLnBrk="1" fontAlgn="base" latinLnBrk="0" hangingPunct="1">
              <a:lnSpc>
                <a:spcPct val="100000"/>
              </a:lnSpc>
              <a:spcBef>
                <a:spcPts val="600"/>
              </a:spcBef>
              <a:spcAft>
                <a:spcPts val="600"/>
              </a:spcAft>
              <a:buClrTx/>
              <a:buSzPct val="90000"/>
              <a:buNone/>
            </a:pPr>
            <a:r>
              <a:rPr kumimoji="0" sz="2000" i="0" u="none" strike="noStrike" kern="1200" cap="none" spc="0" normalizeH="0" baseline="0" noProof="1" dirty="0">
                <a:solidFill>
                  <a:schemeClr val="tx1"/>
                </a:solidFill>
                <a:latin typeface="+mn-lt"/>
                <a:cs typeface="+mn-cs"/>
              </a:rPr>
              <a:t>udp_sk.close()                                 # 关闭服务器套接字  </a:t>
            </a:r>
            <a:endParaRPr kumimoji="0" sz="2000" i="0" u="none" strike="noStrike" kern="1200" cap="none" spc="0" normalizeH="0" baseline="0" noProof="1" dirty="0">
              <a:solidFill>
                <a:schemeClr val="tx1"/>
              </a:solidFill>
              <a:latin typeface="+mn-lt"/>
              <a:cs typeface="+mn-c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标题 23553"/>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10.2.1 UDP协议编程</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27650" name="文本占位符 23554"/>
          <p:cNvSpPr>
            <a:spLocks noGrp="1"/>
          </p:cNvSpPr>
          <p:nvPr>
            <p:ph sz="half" idx="2"/>
          </p:nvPr>
        </p:nvSpPr>
        <p:spPr/>
        <p:txBody>
          <a:bodyPr anchor="t"/>
          <a:p>
            <a:pPr marL="342900" marR="0" indent="-342900" algn="l" defTabSz="914400" rtl="0" eaLnBrk="1" fontAlgn="base" latinLnBrk="0" hangingPunct="1">
              <a:lnSpc>
                <a:spcPct val="100000"/>
              </a:lnSpc>
              <a:spcBef>
                <a:spcPts val="600"/>
              </a:spcBef>
              <a:spcAft>
                <a:spcPts val="600"/>
              </a:spcAft>
              <a:buClrTx/>
              <a:buSzPct val="90000"/>
              <a:buFont typeface="Wingdings" panose="05000000000000000000" charset="0"/>
              <a:buChar char=""/>
            </a:pPr>
            <a:r>
              <a:rPr kumimoji="0" sz="2400" i="0" u="none" strike="noStrike" kern="1200" cap="none" spc="0" normalizeH="0" baseline="0" noProof="1" dirty="0">
                <a:solidFill>
                  <a:schemeClr val="tx1"/>
                </a:solidFill>
                <a:latin typeface="+mn-lt"/>
                <a:cs typeface="+mn-cs"/>
              </a:rPr>
              <a:t>udp是无链接的，启动服务之后可以直接接受消息，不需要提前建立链接。</a:t>
            </a:r>
            <a:endParaRPr kumimoji="0" sz="2400" i="0" u="none" strike="noStrike" kern="1200" cap="none" spc="0" normalizeH="0" baseline="0" noProof="1" dirty="0">
              <a:solidFill>
                <a:schemeClr val="tx1"/>
              </a:solidFill>
              <a:latin typeface="+mn-lt"/>
              <a:cs typeface="+mn-cs"/>
            </a:endParaRPr>
          </a:p>
          <a:p>
            <a:pPr marL="0" marR="0" indent="0" algn="l" defTabSz="914400" rtl="0" eaLnBrk="1" fontAlgn="base" latinLnBrk="0" hangingPunct="1">
              <a:lnSpc>
                <a:spcPct val="100000"/>
              </a:lnSpc>
              <a:spcBef>
                <a:spcPts val="600"/>
              </a:spcBef>
              <a:spcAft>
                <a:spcPts val="600"/>
              </a:spcAft>
              <a:buClrTx/>
              <a:buSzPct val="90000"/>
              <a:buNone/>
            </a:pPr>
            <a:r>
              <a:rPr kumimoji="0" sz="2000" i="0" u="none" strike="noStrike" kern="1200" cap="none" spc="0" normalizeH="0" baseline="0" noProof="1" dirty="0">
                <a:solidFill>
                  <a:schemeClr val="tx1"/>
                </a:solidFill>
                <a:latin typeface="+mn-lt"/>
                <a:cs typeface="+mn-cs"/>
              </a:rPr>
              <a:t>import socket</a:t>
            </a:r>
            <a:endParaRPr kumimoji="0" sz="2000" i="0" u="none" strike="noStrike" kern="1200" cap="none" spc="0" normalizeH="0" baseline="0" noProof="1" dirty="0">
              <a:solidFill>
                <a:schemeClr val="tx1"/>
              </a:solidFill>
              <a:latin typeface="+mn-lt"/>
              <a:cs typeface="+mn-cs"/>
            </a:endParaRPr>
          </a:p>
          <a:p>
            <a:pPr marL="0" marR="0" indent="0" algn="l" defTabSz="914400" rtl="0" eaLnBrk="1" fontAlgn="base" latinLnBrk="0" hangingPunct="1">
              <a:lnSpc>
                <a:spcPct val="100000"/>
              </a:lnSpc>
              <a:spcBef>
                <a:spcPts val="600"/>
              </a:spcBef>
              <a:spcAft>
                <a:spcPts val="600"/>
              </a:spcAft>
              <a:buClrTx/>
              <a:buSzPct val="90000"/>
              <a:buNone/>
            </a:pPr>
            <a:r>
              <a:rPr kumimoji="0" sz="2000" i="0" u="none" strike="noStrike" kern="1200" cap="none" spc="0" normalizeH="0" baseline="0" noProof="1" dirty="0">
                <a:solidFill>
                  <a:schemeClr val="tx1"/>
                </a:solidFill>
                <a:latin typeface="+mn-lt"/>
                <a:cs typeface="+mn-cs"/>
              </a:rPr>
              <a:t>ip_port=('127.0.0.1',8889)</a:t>
            </a:r>
            <a:endParaRPr kumimoji="0" sz="2000" i="0" u="none" strike="noStrike" kern="1200" cap="none" spc="0" normalizeH="0" baseline="0" noProof="1" dirty="0">
              <a:solidFill>
                <a:schemeClr val="tx1"/>
              </a:solidFill>
              <a:latin typeface="+mn-lt"/>
              <a:cs typeface="+mn-cs"/>
            </a:endParaRPr>
          </a:p>
          <a:p>
            <a:pPr marL="0" marR="0" indent="0" algn="l" defTabSz="914400" rtl="0" eaLnBrk="1" fontAlgn="base" latinLnBrk="0" hangingPunct="1">
              <a:lnSpc>
                <a:spcPct val="100000"/>
              </a:lnSpc>
              <a:spcBef>
                <a:spcPts val="600"/>
              </a:spcBef>
              <a:spcAft>
                <a:spcPts val="600"/>
              </a:spcAft>
              <a:buClrTx/>
              <a:buSzPct val="90000"/>
              <a:buNone/>
            </a:pPr>
            <a:r>
              <a:rPr kumimoji="0" sz="2000" i="0" u="none" strike="noStrike" kern="1200" cap="none" spc="0" normalizeH="0" baseline="0" noProof="1" dirty="0">
                <a:solidFill>
                  <a:schemeClr val="tx1"/>
                </a:solidFill>
                <a:latin typeface="+mn-lt"/>
                <a:cs typeface="+mn-cs"/>
              </a:rPr>
              <a:t>udp_sk=socket.socket(type=socket.SOCK_DGRAM)</a:t>
            </a:r>
            <a:endParaRPr kumimoji="0" sz="2000" i="0" u="none" strike="noStrike" kern="1200" cap="none" spc="0" normalizeH="0" baseline="0" noProof="1" dirty="0">
              <a:solidFill>
                <a:schemeClr val="tx1"/>
              </a:solidFill>
              <a:latin typeface="+mn-lt"/>
              <a:cs typeface="+mn-cs"/>
            </a:endParaRPr>
          </a:p>
          <a:p>
            <a:pPr marL="0" marR="0" indent="0" algn="l" defTabSz="914400" rtl="0" eaLnBrk="1" fontAlgn="base" latinLnBrk="0" hangingPunct="1">
              <a:lnSpc>
                <a:spcPct val="100000"/>
              </a:lnSpc>
              <a:spcBef>
                <a:spcPts val="600"/>
              </a:spcBef>
              <a:spcAft>
                <a:spcPts val="600"/>
              </a:spcAft>
              <a:buClrTx/>
              <a:buSzPct val="90000"/>
              <a:buNone/>
            </a:pPr>
            <a:r>
              <a:rPr kumimoji="0" sz="2000" i="0" u="none" strike="noStrike" kern="1200" cap="none" spc="0" normalizeH="0" baseline="0" noProof="1" dirty="0">
                <a:solidFill>
                  <a:schemeClr val="tx1"/>
                </a:solidFill>
                <a:latin typeface="+mn-lt"/>
                <a:cs typeface="+mn-cs"/>
              </a:rPr>
              <a:t>udp_sk.sendto(b'hello server!',ip_port)</a:t>
            </a:r>
            <a:endParaRPr kumimoji="0" sz="2000" i="0" u="none" strike="noStrike" kern="1200" cap="none" spc="0" normalizeH="0" baseline="0" noProof="1" dirty="0">
              <a:solidFill>
                <a:schemeClr val="tx1"/>
              </a:solidFill>
              <a:latin typeface="+mn-lt"/>
              <a:cs typeface="+mn-cs"/>
            </a:endParaRPr>
          </a:p>
          <a:p>
            <a:pPr marL="0" marR="0" indent="0" algn="l" defTabSz="914400" rtl="0" eaLnBrk="1" fontAlgn="base" latinLnBrk="0" hangingPunct="1">
              <a:lnSpc>
                <a:spcPct val="100000"/>
              </a:lnSpc>
              <a:spcBef>
                <a:spcPts val="600"/>
              </a:spcBef>
              <a:spcAft>
                <a:spcPts val="600"/>
              </a:spcAft>
              <a:buClrTx/>
              <a:buSzPct val="90000"/>
              <a:buNone/>
            </a:pPr>
            <a:r>
              <a:rPr kumimoji="0" sz="2000" i="0" u="none" strike="noStrike" kern="1200" cap="none" spc="0" normalizeH="0" baseline="0" noProof="1" dirty="0">
                <a:solidFill>
                  <a:schemeClr val="tx1"/>
                </a:solidFill>
                <a:latin typeface="+mn-lt"/>
                <a:cs typeface="+mn-cs"/>
              </a:rPr>
              <a:t>back_msg,addr=udp_sk.recvfrom(1024)</a:t>
            </a:r>
            <a:endParaRPr kumimoji="0" sz="2000" i="0" u="none" strike="noStrike" kern="1200" cap="none" spc="0" normalizeH="0" baseline="0" noProof="1" dirty="0">
              <a:solidFill>
                <a:schemeClr val="tx1"/>
              </a:solidFill>
              <a:latin typeface="+mn-lt"/>
              <a:cs typeface="+mn-cs"/>
            </a:endParaRPr>
          </a:p>
          <a:p>
            <a:pPr marL="0" marR="0" indent="0" algn="l" defTabSz="914400" rtl="0" eaLnBrk="1" fontAlgn="base" latinLnBrk="0" hangingPunct="1">
              <a:lnSpc>
                <a:spcPct val="100000"/>
              </a:lnSpc>
              <a:spcBef>
                <a:spcPts val="600"/>
              </a:spcBef>
              <a:spcAft>
                <a:spcPts val="600"/>
              </a:spcAft>
              <a:buClrTx/>
              <a:buSzPct val="90000"/>
              <a:buNone/>
            </a:pPr>
            <a:r>
              <a:rPr kumimoji="0" sz="2000" i="0" u="none" strike="noStrike" kern="1200" cap="none" spc="0" normalizeH="0" baseline="0" noProof="1" dirty="0">
                <a:solidFill>
                  <a:schemeClr val="tx1"/>
                </a:solidFill>
                <a:latin typeface="+mn-lt"/>
                <a:cs typeface="+mn-cs"/>
              </a:rPr>
              <a:t>print(back_msg.decode('utf-8'),addr)</a:t>
            </a:r>
            <a:endParaRPr kumimoji="0" sz="2000" i="0" u="none" strike="noStrike" kern="1200" cap="none" spc="0" normalizeH="0" baseline="0" noProof="1" dirty="0">
              <a:solidFill>
                <a:schemeClr val="tx1"/>
              </a:solidFill>
              <a:latin typeface="+mn-lt"/>
              <a:cs typeface="+mn-c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标题 24577"/>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10.2.1 UDP协议编程</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29698" name="文本占位符 24578"/>
          <p:cNvSpPr>
            <a:spLocks noGrp="1"/>
          </p:cNvSpPr>
          <p:nvPr>
            <p:ph sz="half" idx="2"/>
          </p:nvPr>
        </p:nvSpPr>
        <p:spPr/>
        <p:txBody>
          <a:bodyPr anchor="t"/>
          <a:p>
            <a:pPr>
              <a:lnSpc>
                <a:spcPct val="150000"/>
              </a:lnSpc>
              <a:spcBef>
                <a:spcPct val="0"/>
              </a:spcBef>
              <a:buFont typeface="Wingdings" panose="05000000000000000000" charset="0"/>
              <a:buChar char=""/>
            </a:pPr>
            <a:r>
              <a:rPr lang="zh-CN" altLang="en-US" sz="2400" dirty="0"/>
              <a:t>例</a:t>
            </a:r>
            <a:r>
              <a:rPr lang="en-US" altLang="zh-CN" sz="2400" dirty="0"/>
              <a:t>10-</a:t>
            </a:r>
            <a:r>
              <a:rPr lang="zh-CN" altLang="en-US" sz="2400" dirty="0"/>
              <a:t>1    编写</a:t>
            </a:r>
            <a:r>
              <a:rPr lang="en-US" altLang="zh-CN" sz="2400" dirty="0"/>
              <a:t>UDP</a:t>
            </a:r>
            <a:r>
              <a:rPr lang="zh-CN" altLang="en-US" sz="2400" dirty="0"/>
              <a:t>通信程序，发送端发送一个字符串“</a:t>
            </a:r>
            <a:r>
              <a:rPr lang="en-US" altLang="zh-CN" sz="2400" dirty="0"/>
              <a:t>Hello world</a:t>
            </a:r>
            <a:r>
              <a:rPr lang="zh-CN" altLang="en-US" sz="2400" dirty="0"/>
              <a:t>!</a:t>
            </a:r>
            <a:r>
              <a:rPr lang="en-US" altLang="zh-CN" sz="2400" dirty="0"/>
              <a:t>”</a:t>
            </a:r>
            <a:r>
              <a:rPr lang="zh-CN" altLang="en-US" sz="2400" dirty="0"/>
              <a:t>。接收端在计算机的</a:t>
            </a:r>
            <a:r>
              <a:rPr lang="en-US" altLang="zh-CN" sz="2400" dirty="0"/>
              <a:t>5000</a:t>
            </a:r>
            <a:r>
              <a:rPr lang="zh-CN" altLang="en-US" sz="2400" dirty="0"/>
              <a:t>端口进行接收，并显示接收内容，如果收到字符串</a:t>
            </a:r>
            <a:r>
              <a:rPr lang="en-US" altLang="zh-CN" sz="2400" dirty="0"/>
              <a:t>bye</a:t>
            </a:r>
            <a:r>
              <a:rPr lang="zh-CN" altLang="en-US" sz="2400" dirty="0"/>
              <a:t>（忽略大小写）则结束监听。</a:t>
            </a:r>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标题 2560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10.2.1 UDP协议编程</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30722" name="文本占位符 25602"/>
          <p:cNvSpPr>
            <a:spLocks noGrp="1"/>
          </p:cNvSpPr>
          <p:nvPr>
            <p:ph sz="half" idx="2"/>
          </p:nvPr>
        </p:nvSpPr>
        <p:spPr/>
        <p:txBody>
          <a:bodyPr anchor="t"/>
          <a:p>
            <a:pPr>
              <a:lnSpc>
                <a:spcPct val="80000"/>
              </a:lnSpc>
              <a:buFont typeface="Wingdings" panose="05000000000000000000" charset="0"/>
              <a:buChar char="v"/>
            </a:pPr>
            <a:r>
              <a:rPr lang="zh-CN" altLang="en-US" sz="2400" dirty="0"/>
              <a:t>接收端代码</a:t>
            </a:r>
            <a:r>
              <a:rPr lang="en-US" altLang="zh-CN" sz="2400" dirty="0"/>
              <a:t>receiver.py</a:t>
            </a:r>
            <a:r>
              <a:rPr lang="zh-CN" altLang="en-US" sz="2400" dirty="0"/>
              <a:t>： </a:t>
            </a:r>
            <a:endParaRPr lang="zh-CN" altLang="en-US" sz="2400" dirty="0"/>
          </a:p>
          <a:p>
            <a:pPr>
              <a:spcBef>
                <a:spcPts val="600"/>
              </a:spcBef>
              <a:buNone/>
            </a:pPr>
            <a:r>
              <a:rPr lang="en-US" altLang="zh-CN" sz="1600" dirty="0">
                <a:latin typeface="Consolas" panose="020B0609020204030204" charset="0"/>
              </a:rPr>
              <a:t>import socket</a:t>
            </a:r>
            <a:endParaRPr lang="en-US" altLang="zh-CN" sz="1600" dirty="0">
              <a:latin typeface="Consolas" panose="020B0609020204030204" charset="0"/>
            </a:endParaRPr>
          </a:p>
          <a:p>
            <a:pPr>
              <a:spcBef>
                <a:spcPts val="600"/>
              </a:spcBef>
              <a:buNone/>
            </a:pPr>
            <a:r>
              <a:rPr lang="en-US" altLang="zh-CN" sz="1600" dirty="0">
                <a:latin typeface="Consolas" panose="020B0609020204030204" charset="0"/>
              </a:rPr>
              <a:t># 使用IPV4协议，使用UDP协议传输数据</a:t>
            </a:r>
            <a:endParaRPr lang="en-US" altLang="zh-CN" sz="1600" dirty="0">
              <a:latin typeface="Consolas" panose="020B0609020204030204" charset="0"/>
            </a:endParaRPr>
          </a:p>
          <a:p>
            <a:pPr>
              <a:spcBef>
                <a:spcPts val="600"/>
              </a:spcBef>
              <a:buNone/>
            </a:pPr>
            <a:r>
              <a:rPr lang="en-US" altLang="zh-CN" sz="1600" dirty="0">
                <a:latin typeface="Consolas" panose="020B0609020204030204" charset="0"/>
              </a:rPr>
              <a:t>s=socket.socket(socket.AF_INET, socket.SOCK_DGRAM)</a:t>
            </a:r>
            <a:endParaRPr lang="en-US" altLang="zh-CN" sz="1600" dirty="0">
              <a:latin typeface="Consolas" panose="020B0609020204030204" charset="0"/>
            </a:endParaRPr>
          </a:p>
          <a:p>
            <a:pPr>
              <a:spcBef>
                <a:spcPts val="600"/>
              </a:spcBef>
              <a:buNone/>
            </a:pPr>
            <a:r>
              <a:rPr lang="en-US" altLang="zh-CN" sz="1600" dirty="0">
                <a:latin typeface="Consolas" panose="020B0609020204030204" charset="0"/>
              </a:rPr>
              <a:t># 绑定端口和端口号，空字符串表示本机任何可用IP地址</a:t>
            </a:r>
            <a:endParaRPr lang="en-US" altLang="zh-CN" sz="1600" dirty="0">
              <a:latin typeface="Consolas" panose="020B0609020204030204" charset="0"/>
            </a:endParaRPr>
          </a:p>
          <a:p>
            <a:pPr>
              <a:spcBef>
                <a:spcPts val="600"/>
              </a:spcBef>
              <a:buNone/>
            </a:pPr>
            <a:r>
              <a:rPr lang="en-US" altLang="zh-CN" sz="1600" dirty="0">
                <a:latin typeface="Consolas" panose="020B0609020204030204" charset="0"/>
              </a:rPr>
              <a:t>s.bind(('', 5000))</a:t>
            </a:r>
            <a:endParaRPr lang="en-US" altLang="zh-CN" sz="1600" dirty="0">
              <a:latin typeface="Consolas" panose="020B0609020204030204" charset="0"/>
            </a:endParaRPr>
          </a:p>
          <a:p>
            <a:pPr>
              <a:spcBef>
                <a:spcPts val="600"/>
              </a:spcBef>
              <a:buNone/>
            </a:pPr>
            <a:r>
              <a:rPr lang="en-US" altLang="zh-CN" sz="1600" dirty="0">
                <a:latin typeface="Consolas" panose="020B0609020204030204" charset="0"/>
              </a:rPr>
              <a:t>while True:</a:t>
            </a:r>
            <a:endParaRPr lang="en-US" altLang="zh-CN" sz="1600" dirty="0">
              <a:latin typeface="Consolas" panose="020B0609020204030204" charset="0"/>
            </a:endParaRPr>
          </a:p>
          <a:p>
            <a:pPr>
              <a:spcBef>
                <a:spcPts val="600"/>
              </a:spcBef>
              <a:buNone/>
            </a:pPr>
            <a:r>
              <a:rPr lang="en-US" altLang="zh-CN" sz="1600" dirty="0">
                <a:latin typeface="Consolas" panose="020B0609020204030204" charset="0"/>
              </a:rPr>
              <a:t>    data, addr = s.recvfrom(1024)</a:t>
            </a:r>
            <a:endParaRPr lang="en-US" altLang="zh-CN" sz="1600" dirty="0">
              <a:latin typeface="Consolas" panose="020B0609020204030204" charset="0"/>
            </a:endParaRPr>
          </a:p>
          <a:p>
            <a:pPr>
              <a:spcBef>
                <a:spcPts val="600"/>
              </a:spcBef>
              <a:buNone/>
            </a:pPr>
            <a:r>
              <a:rPr lang="en-US" altLang="zh-CN" sz="1600" dirty="0">
                <a:latin typeface="Consolas" panose="020B0609020204030204" charset="0"/>
              </a:rPr>
              <a:t>    # 显示接收到的内容</a:t>
            </a:r>
            <a:endParaRPr lang="en-US" altLang="zh-CN" sz="1600" dirty="0">
              <a:latin typeface="Consolas" panose="020B0609020204030204" charset="0"/>
            </a:endParaRPr>
          </a:p>
          <a:p>
            <a:pPr>
              <a:spcBef>
                <a:spcPts val="600"/>
              </a:spcBef>
              <a:buNone/>
            </a:pPr>
            <a:r>
              <a:rPr lang="en-US" altLang="zh-CN" sz="1600" dirty="0">
                <a:latin typeface="Consolas" panose="020B0609020204030204" charset="0"/>
              </a:rPr>
              <a:t>    data = data.decode()</a:t>
            </a:r>
            <a:endParaRPr lang="en-US" altLang="zh-CN" sz="1600" dirty="0">
              <a:latin typeface="Consolas" panose="020B0609020204030204" charset="0"/>
            </a:endParaRPr>
          </a:p>
          <a:p>
            <a:pPr>
              <a:spcBef>
                <a:spcPts val="600"/>
              </a:spcBef>
              <a:buNone/>
            </a:pPr>
            <a:r>
              <a:rPr lang="en-US" altLang="zh-CN" sz="1600" dirty="0">
                <a:latin typeface="Consolas" panose="020B0609020204030204" charset="0"/>
              </a:rPr>
              <a:t>    print('received message:{0} from PORT {1[1]} on {1[0]}'.format(data,</a:t>
            </a:r>
            <a:endParaRPr lang="en-US" altLang="zh-CN" sz="1600" dirty="0">
              <a:latin typeface="Consolas" panose="020B0609020204030204" charset="0"/>
            </a:endParaRPr>
          </a:p>
          <a:p>
            <a:pPr>
              <a:spcBef>
                <a:spcPts val="600"/>
              </a:spcBef>
              <a:buNone/>
            </a:pPr>
            <a:r>
              <a:rPr lang="en-US" altLang="zh-CN" sz="1600" dirty="0">
                <a:latin typeface="Consolas" panose="020B0609020204030204" charset="0"/>
              </a:rPr>
              <a:t>                                                                  addr))</a:t>
            </a:r>
            <a:endParaRPr lang="en-US" altLang="zh-CN" sz="1600" dirty="0">
              <a:latin typeface="Consolas" panose="020B0609020204030204" charset="0"/>
            </a:endParaRPr>
          </a:p>
          <a:p>
            <a:pPr>
              <a:spcBef>
                <a:spcPts val="600"/>
              </a:spcBef>
              <a:buNone/>
            </a:pPr>
            <a:r>
              <a:rPr lang="en-US" altLang="zh-CN" sz="1600" dirty="0">
                <a:latin typeface="Consolas" panose="020B0609020204030204" charset="0"/>
              </a:rPr>
              <a:t>    if data.lower() == 'bye':</a:t>
            </a:r>
            <a:endParaRPr lang="en-US" altLang="zh-CN" sz="1600" dirty="0">
              <a:latin typeface="Consolas" panose="020B0609020204030204" charset="0"/>
            </a:endParaRPr>
          </a:p>
          <a:p>
            <a:pPr>
              <a:spcBef>
                <a:spcPts val="600"/>
              </a:spcBef>
              <a:buNone/>
            </a:pPr>
            <a:r>
              <a:rPr lang="en-US" altLang="zh-CN" sz="1600" dirty="0">
                <a:latin typeface="Consolas" panose="020B0609020204030204" charset="0"/>
              </a:rPr>
              <a:t>        break</a:t>
            </a:r>
            <a:endParaRPr lang="en-US" altLang="zh-CN" sz="1600" dirty="0">
              <a:latin typeface="Consolas" panose="020B0609020204030204" charset="0"/>
            </a:endParaRPr>
          </a:p>
          <a:p>
            <a:pPr>
              <a:spcBef>
                <a:spcPts val="600"/>
              </a:spcBef>
              <a:buNone/>
            </a:pPr>
            <a:r>
              <a:rPr lang="en-US" altLang="zh-CN" sz="1600" dirty="0">
                <a:latin typeface="Consolas" panose="020B0609020204030204" charset="0"/>
              </a:rPr>
              <a:t>s.close( )</a:t>
            </a:r>
            <a:endParaRPr lang="en-US" altLang="zh-CN" sz="1600" dirty="0">
              <a:latin typeface="Consolas" panose="020B060902020403020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标题 26625"/>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10.2.1 UDP协议编程</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31746" name="文本占位符 26626"/>
          <p:cNvSpPr>
            <a:spLocks noGrp="1"/>
          </p:cNvSpPr>
          <p:nvPr>
            <p:ph sz="half" idx="2"/>
          </p:nvPr>
        </p:nvSpPr>
        <p:spPr/>
        <p:txBody>
          <a:bodyPr anchor="t"/>
          <a:p>
            <a:pPr>
              <a:lnSpc>
                <a:spcPct val="90000"/>
              </a:lnSpc>
              <a:buFont typeface="Wingdings" panose="05000000000000000000" charset="0"/>
              <a:buChar char="v"/>
            </a:pPr>
            <a:r>
              <a:rPr lang="zh-CN" altLang="en-US" sz="2400" dirty="0"/>
              <a:t>发送端代码</a:t>
            </a:r>
            <a:r>
              <a:rPr lang="en-US" altLang="zh-CN" sz="2400" dirty="0"/>
              <a:t>sender.py</a:t>
            </a:r>
            <a:r>
              <a:rPr lang="zh-CN" altLang="en-US" sz="2400" dirty="0"/>
              <a:t>：</a:t>
            </a:r>
            <a:endParaRPr lang="zh-CN" altLang="en-US" sz="2400" dirty="0"/>
          </a:p>
          <a:p>
            <a:pPr>
              <a:spcBef>
                <a:spcPts val="600"/>
              </a:spcBef>
              <a:spcAft>
                <a:spcPts val="600"/>
              </a:spcAft>
              <a:buNone/>
            </a:pPr>
            <a:endParaRPr lang="en-US" altLang="zh-CN" sz="1800" dirty="0">
              <a:latin typeface="Times New Roman" panose="02020603050405020304" pitchFamily="2" charset="0"/>
            </a:endParaRPr>
          </a:p>
          <a:p>
            <a:pPr>
              <a:spcBef>
                <a:spcPts val="600"/>
              </a:spcBef>
              <a:spcAft>
                <a:spcPts val="600"/>
              </a:spcAft>
              <a:buNone/>
            </a:pPr>
            <a:r>
              <a:rPr lang="en-US" altLang="zh-CN" sz="1800" dirty="0">
                <a:latin typeface="Consolas" panose="020B0609020204030204" charset="0"/>
              </a:rPr>
              <a:t>import socket</a:t>
            </a:r>
            <a:endParaRPr lang="en-US" altLang="zh-CN" sz="1800" dirty="0">
              <a:latin typeface="Consolas" panose="020B0609020204030204" charset="0"/>
            </a:endParaRPr>
          </a:p>
          <a:p>
            <a:pPr>
              <a:spcBef>
                <a:spcPts val="600"/>
              </a:spcBef>
              <a:spcAft>
                <a:spcPts val="600"/>
              </a:spcAft>
              <a:buNone/>
            </a:pPr>
            <a:r>
              <a:rPr lang="en-US" altLang="zh-CN" sz="1800" dirty="0">
                <a:latin typeface="Consolas" panose="020B0609020204030204" charset="0"/>
              </a:rPr>
              <a:t>import sys</a:t>
            </a:r>
            <a:endParaRPr lang="en-US" altLang="zh-CN" sz="1800" dirty="0">
              <a:latin typeface="Consolas" panose="020B0609020204030204" charset="0"/>
            </a:endParaRPr>
          </a:p>
          <a:p>
            <a:pPr>
              <a:spcBef>
                <a:spcPts val="600"/>
              </a:spcBef>
              <a:spcAft>
                <a:spcPts val="600"/>
              </a:spcAft>
              <a:buNone/>
            </a:pPr>
            <a:r>
              <a:rPr lang="en-US" altLang="zh-CN" sz="1800" dirty="0">
                <a:latin typeface="Consolas" panose="020B0609020204030204" charset="0"/>
              </a:rPr>
              <a:t>s=socket.socket(socket.AF_INET, socket.SOCK_DGRAM)</a:t>
            </a:r>
            <a:endParaRPr lang="en-US" altLang="zh-CN" sz="1800" dirty="0">
              <a:latin typeface="Consolas" panose="020B0609020204030204" charset="0"/>
            </a:endParaRPr>
          </a:p>
          <a:p>
            <a:pPr>
              <a:spcBef>
                <a:spcPts val="600"/>
              </a:spcBef>
              <a:spcAft>
                <a:spcPts val="600"/>
              </a:spcAft>
              <a:buNone/>
            </a:pPr>
            <a:r>
              <a:rPr lang="en-US" altLang="zh-CN" sz="1800" dirty="0">
                <a:latin typeface="Consolas" panose="020B0609020204030204" charset="0"/>
              </a:rPr>
              <a:t># 假设192.168.0.103是接收端机器的IP地址</a:t>
            </a:r>
            <a:endParaRPr lang="en-US" altLang="zh-CN" sz="1800" dirty="0">
              <a:latin typeface="Consolas" panose="020B0609020204030204" charset="0"/>
            </a:endParaRPr>
          </a:p>
          <a:p>
            <a:pPr>
              <a:spcBef>
                <a:spcPts val="600"/>
              </a:spcBef>
              <a:spcAft>
                <a:spcPts val="600"/>
              </a:spcAft>
              <a:buNone/>
            </a:pPr>
            <a:r>
              <a:rPr lang="en-US" altLang="zh-CN" sz="1800" dirty="0">
                <a:latin typeface="Consolas" panose="020B0609020204030204" charset="0"/>
              </a:rPr>
              <a:t>s.sendto(sys.argv[1].encode() , ("192.168.0.103" ,5000))</a:t>
            </a:r>
            <a:endParaRPr lang="en-US" altLang="zh-CN" sz="1800" dirty="0">
              <a:latin typeface="Consolas" panose="020B0609020204030204" charset="0"/>
            </a:endParaRPr>
          </a:p>
          <a:p>
            <a:pPr>
              <a:spcBef>
                <a:spcPts val="600"/>
              </a:spcBef>
              <a:spcAft>
                <a:spcPts val="600"/>
              </a:spcAft>
              <a:buNone/>
            </a:pPr>
            <a:r>
              <a:rPr lang="en-US" altLang="zh-CN" sz="1800" dirty="0">
                <a:latin typeface="Consolas" panose="020B0609020204030204" charset="0"/>
              </a:rPr>
              <a:t>s.close( )</a:t>
            </a:r>
            <a:endParaRPr lang="en-US" altLang="zh-CN" sz="1800" dirty="0">
              <a:latin typeface="Consolas" panose="020B060902020403020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10.2.1 UDP协议编程</a:t>
            </a:r>
            <a:endParaRPr>
              <a:latin typeface="+mj-lt"/>
              <a:ea typeface="+mj-ea"/>
              <a:cs typeface="+mj-cs"/>
              <a:sym typeface="宋体" panose="02010600030101010101" pitchFamily="2" charset="-122"/>
            </a:endParaRPr>
          </a:p>
        </p:txBody>
      </p:sp>
      <p:sp>
        <p:nvSpPr>
          <p:cNvPr id="2" name="文本占位符 1"/>
          <p:cNvSpPr>
            <a:spLocks noGrp="1"/>
          </p:cNvSpPr>
          <p:nvPr>
            <p:ph type="body" idx="1"/>
          </p:nvPr>
        </p:nvSpPr>
        <p:spPr/>
        <p:txBody>
          <a:bodyPr/>
          <a:p>
            <a:endParaRPr lang="zh-CN" altLang="en-US"/>
          </a:p>
        </p:txBody>
      </p:sp>
      <p:sp>
        <p:nvSpPr>
          <p:cNvPr id="32770" name="内容占位符 2"/>
          <p:cNvSpPr>
            <a:spLocks noGrp="1"/>
          </p:cNvSpPr>
          <p:nvPr>
            <p:ph sz="half" idx="2"/>
          </p:nvPr>
        </p:nvSpPr>
        <p:spPr/>
        <p:txBody>
          <a:bodyPr anchor="t"/>
          <a:p>
            <a:pPr>
              <a:lnSpc>
                <a:spcPct val="150000"/>
              </a:lnSpc>
              <a:spcBef>
                <a:spcPct val="0"/>
              </a:spcBef>
              <a:buSzPct val="90000"/>
              <a:buFont typeface="Wingdings" panose="05000000000000000000" charset="0"/>
              <a:buChar char="Ø"/>
            </a:pPr>
            <a:r>
              <a:rPr lang="zh-CN" altLang="en-US" sz="2400"/>
              <a:t>首先启动一个命令提示符环境并运行接收端程序，这时接收端程序处于阻塞状态，接下来再启动一个新的命令提示符环境并运行发送端程序，此时会看到接收端程序继续运行并显示接收到的内容以及发送端程序所在计算机IP地址和占用的端口号。</a:t>
            </a:r>
            <a:endParaRPr lang="zh-CN" altLang="en-US" sz="24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10.2.1 UDP协议编程</a:t>
            </a:r>
            <a:endParaRPr>
              <a:latin typeface="+mj-lt"/>
              <a:ea typeface="+mj-ea"/>
              <a:cs typeface="+mj-cs"/>
              <a:sym typeface="宋体" panose="02010600030101010101" pitchFamily="2" charset="-122"/>
            </a:endParaRPr>
          </a:p>
        </p:txBody>
      </p:sp>
      <p:sp>
        <p:nvSpPr>
          <p:cNvPr id="2" name="文本占位符 1"/>
          <p:cNvSpPr>
            <a:spLocks noGrp="1"/>
          </p:cNvSpPr>
          <p:nvPr>
            <p:ph type="body" idx="1"/>
          </p:nvPr>
        </p:nvSpPr>
        <p:spPr/>
        <p:txBody>
          <a:bodyPr/>
          <a:p>
            <a:endParaRPr lang="zh-CN" altLang="en-US"/>
          </a:p>
        </p:txBody>
      </p:sp>
      <p:sp>
        <p:nvSpPr>
          <p:cNvPr id="33794" name="内容占位符 2"/>
          <p:cNvSpPr>
            <a:spLocks noGrp="1"/>
          </p:cNvSpPr>
          <p:nvPr>
            <p:ph sz="half" idx="2"/>
          </p:nvPr>
        </p:nvSpPr>
        <p:spPr/>
        <p:txBody>
          <a:bodyPr anchor="t"/>
          <a:p>
            <a:pPr>
              <a:lnSpc>
                <a:spcPct val="150000"/>
              </a:lnSpc>
              <a:spcBef>
                <a:spcPct val="0"/>
              </a:spcBef>
              <a:buFont typeface="Wingdings" panose="05000000000000000000" charset="0"/>
              <a:buChar char="Ø"/>
            </a:pPr>
            <a:r>
              <a:rPr lang="zh-CN" altLang="en-US" sz="2400">
                <a:sym typeface="宋体" panose="02010600030101010101" pitchFamily="2" charset="-122"/>
              </a:rPr>
              <a:t>当发送端发送字符串bye后，接收端程序结束，此后再次运行发送端程序时接收端没有任何反应，但发送端程序也并不报错。这正是UDP协议的特点，即“尽最大努力传输”，并不保证非常好的服务质量。</a:t>
            </a:r>
            <a:endParaRPr lang="zh-CN" altLang="en-US" sz="2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Content Placeholder 2"/>
          <p:cNvSpPr>
            <a:spLocks noGrp="1"/>
          </p:cNvSpPr>
          <p:nvPr>
            <p:ph sz="half" idx="2"/>
          </p:nvPr>
        </p:nvSpPr>
        <p:spPr/>
        <p:txBody>
          <a:bodyPr anchor="t"/>
          <a:p>
            <a:pPr>
              <a:buFont typeface="Wingdings" panose="05000000000000000000" charset="0"/>
              <a:buChar char="Ø"/>
            </a:pPr>
            <a:r>
              <a:rPr lang="zh-CN" altLang="en-US" sz="2400"/>
              <a:t>运行效果截图</a:t>
            </a:r>
            <a:endParaRPr lang="zh-CN" altLang="en-US" sz="2400"/>
          </a:p>
        </p:txBody>
      </p:sp>
      <p:sp>
        <p:nvSpPr>
          <p:cNvPr id="2" name="文本占位符 1"/>
          <p:cNvSpPr>
            <a:spLocks noGrp="1"/>
          </p:cNvSpPr>
          <p:nvPr>
            <p:ph type="body" idx="1"/>
          </p:nvPr>
        </p:nvSpPr>
        <p:spPr/>
        <p:txBody>
          <a:bodyPr/>
          <a:p>
            <a:endParaRPr lang="zh-CN" altLang="en-US"/>
          </a:p>
        </p:txBody>
      </p:sp>
      <p:pic>
        <p:nvPicPr>
          <p:cNvPr id="34818" name="图片 6" descr="GF3T7HE`[MW}TAO87W9LYZV"/>
          <p:cNvPicPr>
            <a:picLocks noChangeAspect="1"/>
          </p:cNvPicPr>
          <p:nvPr/>
        </p:nvPicPr>
        <p:blipFill>
          <a:blip r:embed="rId1"/>
          <a:stretch>
            <a:fillRect/>
          </a:stretch>
        </p:blipFill>
        <p:spPr>
          <a:xfrm>
            <a:off x="4575175" y="1600200"/>
            <a:ext cx="3862388" cy="4103688"/>
          </a:xfrm>
          <a:prstGeom prst="rect">
            <a:avLst/>
          </a:prstGeom>
          <a:noFill/>
          <a:ln w="9525">
            <a:noFill/>
          </a:ln>
        </p:spPr>
      </p:pic>
      <p:sp>
        <p:nvSpPr>
          <p:cNvPr id="34819"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10.2.1 UDP协议编程</a:t>
            </a:r>
            <a:endParaRPr>
              <a:latin typeface="+mj-lt"/>
              <a:ea typeface="+mj-ea"/>
              <a:cs typeface="+mj-cs"/>
              <a:sym typeface="宋体" panose="0201060003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标题 21505"/>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10.1 计算机网络基础知识</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27650" name="文本占位符 21506"/>
          <p:cNvSpPr>
            <a:spLocks noGrp="1"/>
          </p:cNvSpPr>
          <p:nvPr>
            <p:ph sz="half" idx="2"/>
          </p:nvPr>
        </p:nvSpPr>
        <p:spPr/>
        <p:txBody>
          <a:bodyPr anchor="t"/>
          <a:p>
            <a:pPr>
              <a:spcBef>
                <a:spcPts val="1200"/>
              </a:spcBef>
              <a:spcAft>
                <a:spcPts val="600"/>
              </a:spcAft>
              <a:buSzPct val="90000"/>
              <a:buFont typeface="Wingdings" panose="05000000000000000000" charset="0"/>
              <a:buChar char="§"/>
            </a:pPr>
            <a:r>
              <a:rPr lang="zh-CN" altLang="en-US" sz="2400" b="1" dirty="0"/>
              <a:t>1、网络体系结构</a:t>
            </a:r>
            <a:endParaRPr lang="zh-CN" altLang="en-US" sz="2400" b="1" dirty="0"/>
          </a:p>
          <a:p>
            <a:pPr>
              <a:spcBef>
                <a:spcPts val="1200"/>
              </a:spcBef>
              <a:spcAft>
                <a:spcPts val="600"/>
              </a:spcAft>
              <a:buSzPct val="90000"/>
              <a:buFont typeface="Wingdings" panose="05000000000000000000" charset="0"/>
              <a:buChar char="§"/>
            </a:pPr>
            <a:r>
              <a:rPr lang="zh-CN" altLang="en-US" sz="2400" dirty="0"/>
              <a:t>目前较为主流的网络体系结构是ISO/OSI参考模型和TCP/IP协议族。</a:t>
            </a:r>
            <a:endParaRPr lang="zh-CN" altLang="en-US" sz="2400" dirty="0"/>
          </a:p>
          <a:p>
            <a:pPr>
              <a:spcBef>
                <a:spcPts val="1200"/>
              </a:spcBef>
              <a:spcAft>
                <a:spcPts val="600"/>
              </a:spcAft>
              <a:buSzPct val="90000"/>
              <a:buFont typeface="Wingdings" panose="05000000000000000000" charset="0"/>
              <a:buChar char="§"/>
            </a:pPr>
            <a:r>
              <a:rPr lang="zh-CN" altLang="en-US" sz="2400" dirty="0"/>
              <a:t>这两种体系结构都采用了分层设计和实现的方式。</a:t>
            </a:r>
            <a:endParaRPr lang="zh-CN" altLang="en-US" sz="2400" dirty="0"/>
          </a:p>
          <a:p>
            <a:pPr>
              <a:spcBef>
                <a:spcPts val="1200"/>
              </a:spcBef>
              <a:spcAft>
                <a:spcPts val="600"/>
              </a:spcAft>
              <a:buSzPct val="90000"/>
              <a:buFont typeface="Wingdings" panose="05000000000000000000" charset="0"/>
              <a:buChar char="§"/>
            </a:pPr>
            <a:r>
              <a:rPr lang="zh-CN" altLang="en-US" sz="2400" dirty="0"/>
              <a:t>例如，ISO/OSI参考模型从上而下划分为应用层、表示层、会话层、传输层、网络层、数据链路层和物理层</a:t>
            </a:r>
            <a:endParaRPr lang="zh-CN" altLang="en-US" sz="2400" dirty="0"/>
          </a:p>
          <a:p>
            <a:pPr>
              <a:spcBef>
                <a:spcPts val="1200"/>
              </a:spcBef>
              <a:spcAft>
                <a:spcPts val="600"/>
              </a:spcAft>
              <a:buSzPct val="90000"/>
              <a:buFont typeface="Wingdings" panose="05000000000000000000" charset="0"/>
              <a:buChar char="§"/>
            </a:pPr>
            <a:r>
              <a:rPr lang="zh-CN" altLang="en-US" sz="2400" dirty="0"/>
              <a:t>而TCP/IP则将网络划分为应用层、传输层、网络层和数据链路层。</a:t>
            </a:r>
            <a:endParaRPr lang="zh-CN" altLang="en-US" sz="2400" dirty="0"/>
          </a:p>
          <a:p>
            <a:pPr>
              <a:spcBef>
                <a:spcPts val="1200"/>
              </a:spcBef>
              <a:spcAft>
                <a:spcPts val="600"/>
              </a:spcAft>
              <a:buSzPct val="90000"/>
              <a:buFont typeface="Wingdings" panose="05000000000000000000" charset="0"/>
              <a:buChar char="§"/>
            </a:pPr>
            <a:r>
              <a:rPr lang="zh-CN" altLang="en-US" sz="2400" dirty="0"/>
              <a:t>分层设计的好处是，各层之间可以独立设计和实现，只要保证相邻层之间的调用规范和接口不变，就可以方便、灵活第改变某层的内部实现以进行优化或完成其他要求。以下是OSI模型的各层划分：</a:t>
            </a:r>
            <a:endParaRPr lang="zh-CN" altLang="en-US" sz="24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标题 27649"/>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10.2.2 TCP编程</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33794" name="文本占位符 27650"/>
          <p:cNvSpPr>
            <a:spLocks noGrp="1"/>
          </p:cNvSpPr>
          <p:nvPr>
            <p:ph sz="half" idx="2"/>
          </p:nvPr>
        </p:nvSpPr>
        <p:spPr/>
        <p:txBody>
          <a:bodyPr anchor="t"/>
          <a:p>
            <a:pPr marL="342900" marR="0" indent="-342900" algn="l" defTabSz="914400" rtl="0" eaLnBrk="1" fontAlgn="base" latinLnBrk="0" hangingPunct="1">
              <a:lnSpc>
                <a:spcPct val="100000"/>
              </a:lnSpc>
              <a:spcBef>
                <a:spcPct val="20000"/>
              </a:spcBef>
              <a:spcAft>
                <a:spcPct val="0"/>
              </a:spcAft>
              <a:buClrTx/>
              <a:buSzPct val="90000"/>
              <a:buFont typeface="Wingdings" panose="05000000000000000000" charset="0"/>
              <a:buChar char=""/>
            </a:pPr>
            <a:r>
              <a:rPr kumimoji="0" lang="en-US" altLang="x-none" sz="2400" b="0" i="0" u="none" strike="noStrike" kern="1200" cap="none" spc="0" normalizeH="0" baseline="0" noProof="1" dirty="0">
                <a:solidFill>
                  <a:schemeClr val="tx1"/>
                </a:solidFill>
                <a:latin typeface="+mn-lt"/>
                <a:ea typeface="+mn-ea"/>
                <a:cs typeface="+mn-cs"/>
              </a:rPr>
              <a:t>TCP</a:t>
            </a:r>
            <a:r>
              <a:rPr kumimoji="0" lang="zh-CN" altLang="en-US" sz="2400" b="0" i="0" u="none" strike="noStrike" kern="1200" cap="none" spc="0" normalizeH="0" baseline="0" noProof="1" dirty="0">
                <a:solidFill>
                  <a:schemeClr val="tx1"/>
                </a:solidFill>
                <a:latin typeface="+mn-lt"/>
                <a:ea typeface="宋体" panose="02010600030101010101" pitchFamily="2" charset="-122"/>
                <a:cs typeface="+mn-cs"/>
              </a:rPr>
              <a:t>协议适用于对效率要求相对较低而准确性要求很高的场合，例如文件传输、电子邮件等等，需要建立连接、数据传输、断开连接三个步骤。</a:t>
            </a:r>
            <a:endParaRPr kumimoji="0" lang="zh-CN" altLang="en-US" sz="2400" b="0" i="0" u="none" strike="noStrike" kern="1200" cap="none" spc="0" normalizeH="0" baseline="0" noProof="1" dirty="0">
              <a:solidFill>
                <a:schemeClr val="tx1"/>
              </a:solidFill>
              <a:latin typeface="+mn-lt"/>
              <a:ea typeface="宋体" panose="02010600030101010101" pitchFamily="2" charset="-122"/>
              <a:cs typeface="+mn-cs"/>
            </a:endParaRPr>
          </a:p>
          <a:p>
            <a:pPr marL="342900" marR="0" indent="-342900" algn="l" defTabSz="914400" rtl="0" eaLnBrk="1" fontAlgn="base" latinLnBrk="0" hangingPunct="1">
              <a:lnSpc>
                <a:spcPct val="100000"/>
              </a:lnSpc>
              <a:spcBef>
                <a:spcPct val="20000"/>
              </a:spcBef>
              <a:spcAft>
                <a:spcPct val="0"/>
              </a:spcAft>
              <a:buClrTx/>
              <a:buSzPct val="90000"/>
              <a:buFont typeface="Wingdings" panose="05000000000000000000" charset="0"/>
              <a:buChar char=""/>
            </a:pPr>
            <a:r>
              <a:rPr kumimoji="0" lang="en-US" altLang="zh-CN" sz="2400" b="0" i="0" u="none" strike="noStrike" kern="1200" cap="none" spc="0" normalizeH="0" baseline="0" noProof="1" dirty="0">
                <a:solidFill>
                  <a:schemeClr val="tx1"/>
                </a:solidFill>
                <a:latin typeface="+mn-lt"/>
                <a:ea typeface="+mn-ea"/>
                <a:cs typeface="+mn-cs"/>
              </a:rPr>
              <a:t>socket</a:t>
            </a:r>
            <a:r>
              <a:rPr kumimoji="0" lang="zh-CN" altLang="en-US" sz="2400" b="0" i="0" u="none" strike="noStrike" kern="1200" cap="none" spc="0" normalizeH="0" baseline="0" noProof="1" dirty="0">
                <a:solidFill>
                  <a:schemeClr val="tx1"/>
                </a:solidFill>
                <a:latin typeface="+mn-lt"/>
                <a:ea typeface="宋体" panose="02010600030101010101" pitchFamily="2" charset="-122"/>
                <a:cs typeface="+mn-cs"/>
              </a:rPr>
              <a:t>模块常用于</a:t>
            </a:r>
            <a:r>
              <a:rPr kumimoji="0" lang="en-US" altLang="zh-CN" sz="2400" b="0" i="0" u="none" strike="noStrike" kern="1200" cap="none" spc="0" normalizeH="0" baseline="0" noProof="1" dirty="0">
                <a:solidFill>
                  <a:schemeClr val="tx1"/>
                </a:solidFill>
                <a:latin typeface="+mn-lt"/>
                <a:ea typeface="+mn-ea"/>
                <a:cs typeface="+mn-cs"/>
              </a:rPr>
              <a:t>TCP</a:t>
            </a:r>
            <a:r>
              <a:rPr kumimoji="0" lang="zh-CN" altLang="en-US" sz="2400" b="0" i="0" u="none" strike="noStrike" kern="1200" cap="none" spc="0" normalizeH="0" baseline="0" noProof="1" dirty="0">
                <a:solidFill>
                  <a:schemeClr val="tx1"/>
                </a:solidFill>
                <a:latin typeface="+mn-lt"/>
                <a:ea typeface="宋体" panose="02010600030101010101" pitchFamily="2" charset="-122"/>
                <a:cs typeface="+mn-cs"/>
              </a:rPr>
              <a:t>编程的方法有：</a:t>
            </a:r>
            <a:endParaRPr kumimoji="0" lang="zh-CN" altLang="en-US" sz="2400" b="0" i="0" u="none" strike="noStrike" kern="1200" cap="none" spc="0" normalizeH="0" baseline="0" noProof="1" dirty="0">
              <a:solidFill>
                <a:schemeClr val="tx1"/>
              </a:solidFill>
              <a:latin typeface="+mn-lt"/>
              <a:ea typeface="宋体" panose="02010600030101010101" pitchFamily="2" charset="-122"/>
              <a:cs typeface="+mn-cs"/>
            </a:endParaRPr>
          </a:p>
          <a:p>
            <a:pPr marL="674370" marR="0" indent="-342265" algn="l" defTabSz="914400" rtl="0" eaLnBrk="1" fontAlgn="base" latinLnBrk="0" hangingPunct="1">
              <a:lnSpc>
                <a:spcPct val="100000"/>
              </a:lnSpc>
              <a:spcBef>
                <a:spcPts val="600"/>
              </a:spcBef>
              <a:spcAft>
                <a:spcPts val="600"/>
              </a:spcAft>
              <a:buClrTx/>
              <a:buSzPct val="90000"/>
              <a:buFont typeface="Wingdings" panose="05000000000000000000" charset="0"/>
              <a:buChar char="ü"/>
            </a:pPr>
            <a:r>
              <a:rPr kumimoji="0" lang="en-US" altLang="x-none" sz="1800" b="0" i="0" u="none" strike="noStrike" kern="1200" cap="none" spc="0" normalizeH="0" baseline="0" noProof="1" dirty="0">
                <a:solidFill>
                  <a:schemeClr val="tx1"/>
                </a:solidFill>
                <a:latin typeface="+mn-lt"/>
                <a:ea typeface="+mn-ea"/>
                <a:cs typeface="+mn-cs"/>
              </a:rPr>
              <a:t>connect(address)</a:t>
            </a:r>
            <a:r>
              <a:rPr kumimoji="0" lang="zh-CN" altLang="en-US" sz="1800" b="0" i="0" u="none" strike="noStrike" kern="1200" cap="none" spc="0" normalizeH="0" baseline="0" noProof="1" dirty="0">
                <a:solidFill>
                  <a:schemeClr val="tx1"/>
                </a:solidFill>
                <a:latin typeface="+mn-lt"/>
                <a:ea typeface="宋体" panose="02010600030101010101" pitchFamily="2" charset="-122"/>
                <a:cs typeface="+mn-cs"/>
              </a:rPr>
              <a:t>：连接远程计算机</a:t>
            </a:r>
            <a:endParaRPr kumimoji="0" lang="zh-CN" altLang="en-US" sz="1800" b="0" i="0" u="none" strike="noStrike" kern="1200" cap="none" spc="0" normalizeH="0" baseline="0" noProof="1" dirty="0">
              <a:solidFill>
                <a:schemeClr val="tx1"/>
              </a:solidFill>
              <a:latin typeface="+mn-lt"/>
              <a:ea typeface="宋体" panose="02010600030101010101" pitchFamily="2" charset="-122"/>
              <a:cs typeface="+mn-cs"/>
            </a:endParaRPr>
          </a:p>
          <a:p>
            <a:pPr marL="674370" marR="0" indent="-342265" algn="l" defTabSz="914400" rtl="0" eaLnBrk="1" fontAlgn="base" latinLnBrk="0" hangingPunct="1">
              <a:lnSpc>
                <a:spcPct val="100000"/>
              </a:lnSpc>
              <a:spcBef>
                <a:spcPts val="600"/>
              </a:spcBef>
              <a:spcAft>
                <a:spcPts val="600"/>
              </a:spcAft>
              <a:buClrTx/>
              <a:buSzPct val="90000"/>
              <a:buFont typeface="Wingdings" panose="05000000000000000000" charset="0"/>
              <a:buChar char="ü"/>
            </a:pPr>
            <a:r>
              <a:rPr kumimoji="0" lang="en-US" altLang="x-none" sz="1800" b="0" i="0" u="none" strike="noStrike" kern="1200" cap="none" spc="0" normalizeH="0" baseline="0" noProof="1" dirty="0">
                <a:solidFill>
                  <a:schemeClr val="tx1"/>
                </a:solidFill>
                <a:latin typeface="+mn-lt"/>
                <a:ea typeface="+mn-ea"/>
                <a:cs typeface="+mn-cs"/>
              </a:rPr>
              <a:t>send(bytes[,flags])</a:t>
            </a:r>
            <a:r>
              <a:rPr kumimoji="0" lang="zh-CN" altLang="en-US" sz="1800" b="0" i="0" u="none" strike="noStrike" kern="1200" cap="none" spc="0" normalizeH="0" baseline="0" noProof="1" dirty="0">
                <a:solidFill>
                  <a:schemeClr val="tx1"/>
                </a:solidFill>
                <a:latin typeface="+mn-lt"/>
                <a:ea typeface="宋体" panose="02010600030101010101" pitchFamily="2" charset="-122"/>
                <a:cs typeface="+mn-cs"/>
              </a:rPr>
              <a:t>：发送数据</a:t>
            </a:r>
            <a:endParaRPr kumimoji="0" lang="zh-CN" altLang="en-US" sz="1800" b="0" i="0" u="none" strike="noStrike" kern="1200" cap="none" spc="0" normalizeH="0" baseline="0" noProof="1" dirty="0">
              <a:solidFill>
                <a:schemeClr val="tx1"/>
              </a:solidFill>
              <a:latin typeface="+mn-lt"/>
              <a:ea typeface="宋体" panose="02010600030101010101" pitchFamily="2" charset="-122"/>
              <a:cs typeface="+mn-cs"/>
            </a:endParaRPr>
          </a:p>
          <a:p>
            <a:pPr marL="674370" marR="0" indent="-342265" algn="l" defTabSz="914400" rtl="0" eaLnBrk="1" fontAlgn="base" latinLnBrk="0" hangingPunct="1">
              <a:lnSpc>
                <a:spcPct val="100000"/>
              </a:lnSpc>
              <a:spcBef>
                <a:spcPts val="600"/>
              </a:spcBef>
              <a:spcAft>
                <a:spcPts val="600"/>
              </a:spcAft>
              <a:buClrTx/>
              <a:buSzPct val="90000"/>
              <a:buFont typeface="Wingdings" panose="05000000000000000000" charset="0"/>
              <a:buChar char="ü"/>
            </a:pPr>
            <a:r>
              <a:rPr kumimoji="0" lang="en-US" altLang="x-none" sz="1800" b="0" i="0" u="none" strike="noStrike" kern="1200" cap="none" spc="0" normalizeH="0" baseline="0" noProof="1" dirty="0">
                <a:solidFill>
                  <a:schemeClr val="tx1"/>
                </a:solidFill>
                <a:latin typeface="+mn-lt"/>
                <a:ea typeface="+mn-ea"/>
                <a:cs typeface="+mn-cs"/>
              </a:rPr>
              <a:t>recv(bufsize[,flags])</a:t>
            </a:r>
            <a:r>
              <a:rPr kumimoji="0" lang="zh-CN" altLang="en-US" sz="1800" b="0" i="0" u="none" strike="noStrike" kern="1200" cap="none" spc="0" normalizeH="0" baseline="0" noProof="1" dirty="0">
                <a:solidFill>
                  <a:schemeClr val="tx1"/>
                </a:solidFill>
                <a:latin typeface="+mn-lt"/>
                <a:ea typeface="宋体" panose="02010600030101010101" pitchFamily="2" charset="-122"/>
                <a:cs typeface="+mn-cs"/>
              </a:rPr>
              <a:t>：接收数据</a:t>
            </a:r>
            <a:endParaRPr kumimoji="0" lang="zh-CN" altLang="en-US" sz="1800" b="0" i="0" u="none" strike="noStrike" kern="1200" cap="none" spc="0" normalizeH="0" baseline="0" noProof="1" dirty="0">
              <a:solidFill>
                <a:schemeClr val="tx1"/>
              </a:solidFill>
              <a:latin typeface="+mn-lt"/>
              <a:ea typeface="宋体" panose="02010600030101010101" pitchFamily="2" charset="-122"/>
              <a:cs typeface="+mn-cs"/>
            </a:endParaRPr>
          </a:p>
          <a:p>
            <a:pPr marL="674370" marR="0" indent="-342265" algn="l" defTabSz="914400" rtl="0" eaLnBrk="1" fontAlgn="base" latinLnBrk="0" hangingPunct="1">
              <a:lnSpc>
                <a:spcPct val="100000"/>
              </a:lnSpc>
              <a:spcBef>
                <a:spcPts val="600"/>
              </a:spcBef>
              <a:spcAft>
                <a:spcPts val="600"/>
              </a:spcAft>
              <a:buClrTx/>
              <a:buSzPct val="90000"/>
              <a:buFont typeface="Wingdings" panose="05000000000000000000" charset="0"/>
              <a:buChar char="ü"/>
            </a:pPr>
            <a:r>
              <a:rPr kumimoji="0" lang="en-US" altLang="x-none" sz="1800" b="0" i="0" u="none" strike="noStrike" kern="1200" cap="none" spc="0" normalizeH="0" baseline="0" noProof="1" dirty="0">
                <a:solidFill>
                  <a:schemeClr val="tx1"/>
                </a:solidFill>
                <a:latin typeface="+mn-lt"/>
                <a:ea typeface="+mn-ea"/>
                <a:cs typeface="+mn-cs"/>
              </a:rPr>
              <a:t>bind(address)</a:t>
            </a:r>
            <a:r>
              <a:rPr kumimoji="0" lang="zh-CN" altLang="en-US" sz="1800" b="0" i="0" u="none" strike="noStrike" kern="1200" cap="none" spc="0" normalizeH="0" baseline="0" noProof="1" dirty="0">
                <a:solidFill>
                  <a:schemeClr val="tx1"/>
                </a:solidFill>
                <a:latin typeface="+mn-lt"/>
                <a:ea typeface="宋体" panose="02010600030101010101" pitchFamily="2" charset="-122"/>
                <a:cs typeface="+mn-cs"/>
              </a:rPr>
              <a:t>：绑定地址</a:t>
            </a:r>
            <a:endParaRPr kumimoji="0" lang="zh-CN" altLang="en-US" sz="1800" b="0" i="0" u="none" strike="noStrike" kern="1200" cap="none" spc="0" normalizeH="0" baseline="0" noProof="1" dirty="0">
              <a:solidFill>
                <a:schemeClr val="tx1"/>
              </a:solidFill>
              <a:latin typeface="+mn-lt"/>
              <a:ea typeface="宋体" panose="02010600030101010101" pitchFamily="2" charset="-122"/>
              <a:cs typeface="+mn-cs"/>
            </a:endParaRPr>
          </a:p>
          <a:p>
            <a:pPr marL="674370" marR="0" indent="-342265" algn="l" defTabSz="914400" rtl="0" eaLnBrk="1" fontAlgn="base" latinLnBrk="0" hangingPunct="1">
              <a:lnSpc>
                <a:spcPct val="100000"/>
              </a:lnSpc>
              <a:spcBef>
                <a:spcPts val="600"/>
              </a:spcBef>
              <a:spcAft>
                <a:spcPts val="600"/>
              </a:spcAft>
              <a:buClrTx/>
              <a:buSzPct val="90000"/>
              <a:buFont typeface="Wingdings" panose="05000000000000000000" charset="0"/>
              <a:buChar char="ü"/>
            </a:pPr>
            <a:r>
              <a:rPr kumimoji="0" lang="en-US" altLang="x-none" sz="1800" b="0" i="0" u="none" strike="noStrike" kern="1200" cap="none" spc="0" normalizeH="0" baseline="0" noProof="1" dirty="0">
                <a:solidFill>
                  <a:schemeClr val="tx1"/>
                </a:solidFill>
                <a:latin typeface="+mn-lt"/>
                <a:ea typeface="+mn-ea"/>
                <a:cs typeface="+mn-cs"/>
              </a:rPr>
              <a:t>listen(backlog)</a:t>
            </a:r>
            <a:r>
              <a:rPr kumimoji="0" lang="zh-CN" altLang="en-US" sz="1800" b="0" i="0" u="none" strike="noStrike" kern="1200" cap="none" spc="0" normalizeH="0" baseline="0" noProof="1" dirty="0">
                <a:solidFill>
                  <a:schemeClr val="tx1"/>
                </a:solidFill>
                <a:latin typeface="+mn-lt"/>
                <a:ea typeface="宋体" panose="02010600030101010101" pitchFamily="2" charset="-122"/>
                <a:cs typeface="+mn-cs"/>
              </a:rPr>
              <a:t>：开始监听，等待客户端连接</a:t>
            </a:r>
            <a:endParaRPr kumimoji="0" lang="zh-CN" altLang="en-US" sz="1800" b="0" i="0" u="none" strike="noStrike" kern="1200" cap="none" spc="0" normalizeH="0" baseline="0" noProof="1" dirty="0">
              <a:solidFill>
                <a:schemeClr val="tx1"/>
              </a:solidFill>
              <a:latin typeface="+mn-lt"/>
              <a:ea typeface="宋体" panose="02010600030101010101" pitchFamily="2" charset="-122"/>
              <a:cs typeface="+mn-cs"/>
            </a:endParaRPr>
          </a:p>
          <a:p>
            <a:pPr marL="674370" marR="0" indent="-342265" algn="l" defTabSz="914400" rtl="0" eaLnBrk="1" fontAlgn="base" latinLnBrk="0" hangingPunct="1">
              <a:lnSpc>
                <a:spcPct val="100000"/>
              </a:lnSpc>
              <a:spcBef>
                <a:spcPts val="600"/>
              </a:spcBef>
              <a:spcAft>
                <a:spcPts val="600"/>
              </a:spcAft>
              <a:buClrTx/>
              <a:buSzPct val="90000"/>
              <a:buFont typeface="Wingdings" panose="05000000000000000000" charset="0"/>
              <a:buChar char="ü"/>
            </a:pPr>
            <a:r>
              <a:rPr kumimoji="0" lang="en-US" altLang="x-none" sz="1800" b="0" i="0" u="none" strike="noStrike" kern="1200" cap="none" spc="0" normalizeH="0" baseline="0" noProof="1" dirty="0">
                <a:solidFill>
                  <a:schemeClr val="tx1"/>
                </a:solidFill>
                <a:latin typeface="+mn-lt"/>
                <a:ea typeface="+mn-ea"/>
                <a:cs typeface="+mn-cs"/>
              </a:rPr>
              <a:t>accept()</a:t>
            </a:r>
            <a:r>
              <a:rPr kumimoji="0" lang="zh-CN" altLang="en-US" sz="1800" b="0" i="0" u="none" strike="noStrike" kern="1200" cap="none" spc="0" normalizeH="0" baseline="0" noProof="1" dirty="0">
                <a:solidFill>
                  <a:schemeClr val="tx1"/>
                </a:solidFill>
                <a:latin typeface="+mn-lt"/>
                <a:ea typeface="宋体" panose="02010600030101010101" pitchFamily="2" charset="-122"/>
                <a:cs typeface="+mn-cs"/>
              </a:rPr>
              <a:t>：响应客户端的请求</a:t>
            </a:r>
            <a:endParaRPr kumimoji="0" lang="zh-CN" altLang="en-US" sz="1800" b="0" i="0" u="none" strike="noStrike" kern="1200" cap="none" spc="0" normalizeH="0" baseline="0" noProof="1" dirty="0">
              <a:solidFill>
                <a:schemeClr val="tx1"/>
              </a:solidFill>
              <a:latin typeface="+mn-lt"/>
              <a:ea typeface="宋体" panose="02010600030101010101" pitchFamily="2" charset="-122"/>
              <a:cs typeface="+mn-c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标题 27649"/>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10.2.2 TCP编程</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33794" name="文本占位符 27650"/>
          <p:cNvSpPr>
            <a:spLocks noGrp="1"/>
          </p:cNvSpPr>
          <p:nvPr>
            <p:ph sz="half" idx="2"/>
          </p:nvPr>
        </p:nvSpPr>
        <p:spPr/>
        <p:txBody>
          <a:bodyPr anchor="t"/>
          <a:p>
            <a:pPr marL="342900" marR="0" indent="-342900" algn="l" defTabSz="914400" rtl="0" eaLnBrk="1" fontAlgn="base" latinLnBrk="0" hangingPunct="1">
              <a:lnSpc>
                <a:spcPct val="100000"/>
              </a:lnSpc>
              <a:spcBef>
                <a:spcPct val="20000"/>
              </a:spcBef>
              <a:spcAft>
                <a:spcPct val="0"/>
              </a:spcAft>
              <a:buClrTx/>
              <a:buSzPct val="90000"/>
              <a:buFont typeface="Wingdings" panose="05000000000000000000" charset="0"/>
              <a:buChar char=""/>
            </a:pPr>
            <a:r>
              <a:rPr kumimoji="0" sz="2400" b="0" i="0" u="none" strike="noStrike" kern="1200" cap="none" spc="0" normalizeH="0" baseline="0" noProof="1" dirty="0">
                <a:solidFill>
                  <a:schemeClr val="tx1"/>
                </a:solidFill>
                <a:latin typeface="+mn-lt"/>
                <a:cs typeface="+mn-cs"/>
              </a:rPr>
              <a:t>tcp是基于链接的，必须先启动服务端，然后再启动客户端去链接服务端。</a:t>
            </a:r>
            <a:endParaRPr kumimoji="0" sz="2400" b="0" i="0" u="none" strike="noStrike" kern="1200" cap="none" spc="0" normalizeH="0" baseline="0" noProof="1" dirty="0">
              <a:solidFill>
                <a:schemeClr val="tx1"/>
              </a:solidFill>
              <a:latin typeface="+mn-lt"/>
              <a:cs typeface="+mn-cs"/>
            </a:endParaRPr>
          </a:p>
          <a:p>
            <a:pPr marL="0" marR="0" indent="0" algn="l" defTabSz="914400" rtl="0" eaLnBrk="1" fontAlgn="base" latinLnBrk="0" hangingPunct="1">
              <a:lnSpc>
                <a:spcPct val="100000"/>
              </a:lnSpc>
              <a:spcBef>
                <a:spcPct val="20000"/>
              </a:spcBef>
              <a:spcAft>
                <a:spcPct val="0"/>
              </a:spcAft>
              <a:buClrTx/>
              <a:buSzPct val="90000"/>
              <a:buNone/>
            </a:pPr>
            <a:r>
              <a:rPr kumimoji="0" sz="2400" b="0" i="0" u="none" strike="noStrike" kern="1200" cap="none" spc="0" normalizeH="0" baseline="0" noProof="1" dirty="0">
                <a:solidFill>
                  <a:schemeClr val="tx1"/>
                </a:solidFill>
                <a:latin typeface="+mn-lt"/>
                <a:cs typeface="+mn-cs"/>
              </a:rPr>
              <a:t>import socket</a:t>
            </a:r>
            <a:endParaRPr kumimoji="0" sz="2400" b="0" i="0" u="none" strike="noStrike" kern="1200" cap="none" spc="0" normalizeH="0" baseline="0" noProof="1" dirty="0">
              <a:solidFill>
                <a:schemeClr val="tx1"/>
              </a:solidFill>
              <a:latin typeface="+mn-lt"/>
              <a:cs typeface="+mn-cs"/>
            </a:endParaRPr>
          </a:p>
          <a:p>
            <a:pPr marL="0" marR="0" indent="0" algn="l" defTabSz="914400" rtl="0" eaLnBrk="1" fontAlgn="base" latinLnBrk="0" hangingPunct="1">
              <a:lnSpc>
                <a:spcPct val="100000"/>
              </a:lnSpc>
              <a:spcBef>
                <a:spcPct val="20000"/>
              </a:spcBef>
              <a:spcAft>
                <a:spcPct val="0"/>
              </a:spcAft>
              <a:buClrTx/>
              <a:buSzPct val="90000"/>
              <a:buNone/>
            </a:pPr>
            <a:r>
              <a:rPr kumimoji="0" sz="2400" b="0" i="0" u="none" strike="noStrike" kern="1200" cap="none" spc="0" normalizeH="0" baseline="0" noProof="1" dirty="0">
                <a:solidFill>
                  <a:schemeClr val="tx1"/>
                </a:solidFill>
                <a:latin typeface="+mn-lt"/>
                <a:cs typeface="+mn-cs"/>
              </a:rPr>
              <a:t>sk = socket.socket()</a:t>
            </a:r>
            <a:endParaRPr kumimoji="0" sz="2400" b="0" i="0" u="none" strike="noStrike" kern="1200" cap="none" spc="0" normalizeH="0" baseline="0" noProof="1" dirty="0">
              <a:solidFill>
                <a:schemeClr val="tx1"/>
              </a:solidFill>
              <a:latin typeface="+mn-lt"/>
              <a:cs typeface="+mn-cs"/>
            </a:endParaRPr>
          </a:p>
          <a:p>
            <a:pPr marL="0" marR="0" indent="0" algn="l" defTabSz="914400" rtl="0" eaLnBrk="1" fontAlgn="base" latinLnBrk="0" hangingPunct="1">
              <a:lnSpc>
                <a:spcPct val="100000"/>
              </a:lnSpc>
              <a:spcBef>
                <a:spcPct val="20000"/>
              </a:spcBef>
              <a:spcAft>
                <a:spcPct val="0"/>
              </a:spcAft>
              <a:buClrTx/>
              <a:buSzPct val="90000"/>
              <a:buNone/>
            </a:pPr>
            <a:r>
              <a:rPr kumimoji="0" sz="2400" b="0" i="0" u="none" strike="noStrike" kern="1200" cap="none" spc="0" normalizeH="0" baseline="0" noProof="1" dirty="0">
                <a:solidFill>
                  <a:schemeClr val="tx1"/>
                </a:solidFill>
                <a:latin typeface="+mn-lt"/>
                <a:cs typeface="+mn-cs"/>
              </a:rPr>
              <a:t>sk.bind(('127.0.0.1',8888))  #把地址绑定到套接字</a:t>
            </a:r>
            <a:endParaRPr kumimoji="0" sz="2400" b="0" i="0" u="none" strike="noStrike" kern="1200" cap="none" spc="0" normalizeH="0" baseline="0" noProof="1" dirty="0">
              <a:solidFill>
                <a:schemeClr val="tx1"/>
              </a:solidFill>
              <a:latin typeface="+mn-lt"/>
              <a:cs typeface="+mn-cs"/>
            </a:endParaRPr>
          </a:p>
          <a:p>
            <a:pPr marL="0" marR="0" indent="0" algn="l" defTabSz="914400" rtl="0" eaLnBrk="1" fontAlgn="base" latinLnBrk="0" hangingPunct="1">
              <a:lnSpc>
                <a:spcPct val="100000"/>
              </a:lnSpc>
              <a:spcBef>
                <a:spcPct val="20000"/>
              </a:spcBef>
              <a:spcAft>
                <a:spcPct val="0"/>
              </a:spcAft>
              <a:buClrTx/>
              <a:buSzPct val="90000"/>
              <a:buNone/>
            </a:pPr>
            <a:r>
              <a:rPr kumimoji="0" sz="2400" b="0" i="0" u="none" strike="noStrike" kern="1200" cap="none" spc="0" normalizeH="0" baseline="0" noProof="1" dirty="0">
                <a:solidFill>
                  <a:schemeClr val="tx1"/>
                </a:solidFill>
                <a:latin typeface="+mn-lt"/>
                <a:cs typeface="+mn-cs"/>
              </a:rPr>
              <a:t>sk.listen()                           #监听链接</a:t>
            </a:r>
            <a:endParaRPr kumimoji="0" sz="2400" b="0" i="0" u="none" strike="noStrike" kern="1200" cap="none" spc="0" normalizeH="0" baseline="0" noProof="1" dirty="0">
              <a:solidFill>
                <a:schemeClr val="tx1"/>
              </a:solidFill>
              <a:latin typeface="+mn-lt"/>
              <a:cs typeface="+mn-cs"/>
            </a:endParaRPr>
          </a:p>
          <a:p>
            <a:pPr marL="0" marR="0" indent="0" algn="l" defTabSz="914400" rtl="0" eaLnBrk="1" fontAlgn="base" latinLnBrk="0" hangingPunct="1">
              <a:lnSpc>
                <a:spcPct val="100000"/>
              </a:lnSpc>
              <a:spcBef>
                <a:spcPct val="20000"/>
              </a:spcBef>
              <a:spcAft>
                <a:spcPct val="0"/>
              </a:spcAft>
              <a:buClrTx/>
              <a:buSzPct val="90000"/>
              <a:buNone/>
            </a:pPr>
            <a:r>
              <a:rPr kumimoji="0" sz="2400" b="0" i="0" u="none" strike="noStrike" kern="1200" cap="none" spc="0" normalizeH="0" baseline="0" noProof="1" dirty="0">
                <a:solidFill>
                  <a:schemeClr val="tx1"/>
                </a:solidFill>
                <a:latin typeface="+mn-lt"/>
                <a:cs typeface="+mn-cs"/>
              </a:rPr>
              <a:t>conn,addr = sk.accept()      #接受客户端链接</a:t>
            </a:r>
            <a:endParaRPr kumimoji="0" sz="2400" b="0" i="0" u="none" strike="noStrike" kern="1200" cap="none" spc="0" normalizeH="0" baseline="0" noProof="1" dirty="0">
              <a:solidFill>
                <a:schemeClr val="tx1"/>
              </a:solidFill>
              <a:latin typeface="+mn-lt"/>
              <a:cs typeface="+mn-cs"/>
            </a:endParaRPr>
          </a:p>
          <a:p>
            <a:pPr marL="0" marR="0" indent="0" algn="l" defTabSz="914400" rtl="0" eaLnBrk="1" fontAlgn="base" latinLnBrk="0" hangingPunct="1">
              <a:lnSpc>
                <a:spcPct val="100000"/>
              </a:lnSpc>
              <a:spcBef>
                <a:spcPct val="20000"/>
              </a:spcBef>
              <a:spcAft>
                <a:spcPct val="0"/>
              </a:spcAft>
              <a:buClrTx/>
              <a:buSzPct val="90000"/>
              <a:buNone/>
            </a:pPr>
            <a:r>
              <a:rPr kumimoji="0" sz="2400" b="0" i="0" u="none" strike="noStrike" kern="1200" cap="none" spc="0" normalizeH="0" baseline="0" noProof="1" dirty="0">
                <a:solidFill>
                  <a:schemeClr val="tx1"/>
                </a:solidFill>
                <a:latin typeface="+mn-lt"/>
                <a:cs typeface="+mn-cs"/>
              </a:rPr>
              <a:t>ret = conn.recv(1024)        #接收客户端信息</a:t>
            </a:r>
            <a:endParaRPr kumimoji="0" sz="2400" b="0" i="0" u="none" strike="noStrike" kern="1200" cap="none" spc="0" normalizeH="0" baseline="0" noProof="1" dirty="0">
              <a:solidFill>
                <a:schemeClr val="tx1"/>
              </a:solidFill>
              <a:latin typeface="+mn-lt"/>
              <a:cs typeface="+mn-cs"/>
            </a:endParaRPr>
          </a:p>
          <a:p>
            <a:pPr marL="0" marR="0" indent="0" algn="l" defTabSz="914400" rtl="0" eaLnBrk="1" fontAlgn="base" latinLnBrk="0" hangingPunct="1">
              <a:lnSpc>
                <a:spcPct val="100000"/>
              </a:lnSpc>
              <a:spcBef>
                <a:spcPct val="20000"/>
              </a:spcBef>
              <a:spcAft>
                <a:spcPct val="0"/>
              </a:spcAft>
              <a:buClrTx/>
              <a:buSzPct val="90000"/>
              <a:buNone/>
            </a:pPr>
            <a:r>
              <a:rPr kumimoji="0" sz="2400" b="0" i="0" u="none" strike="noStrike" kern="1200" cap="none" spc="0" normalizeH="0" baseline="0" noProof="1" dirty="0">
                <a:solidFill>
                  <a:schemeClr val="tx1"/>
                </a:solidFill>
                <a:latin typeface="+mn-lt"/>
                <a:cs typeface="+mn-cs"/>
              </a:rPr>
              <a:t>print(ret)                           #打印客户端信息</a:t>
            </a:r>
            <a:endParaRPr kumimoji="0" sz="2400" b="0" i="0" u="none" strike="noStrike" kern="1200" cap="none" spc="0" normalizeH="0" baseline="0" noProof="1" dirty="0">
              <a:solidFill>
                <a:schemeClr val="tx1"/>
              </a:solidFill>
              <a:latin typeface="+mn-lt"/>
              <a:cs typeface="+mn-cs"/>
            </a:endParaRPr>
          </a:p>
          <a:p>
            <a:pPr marL="0" marR="0" indent="0" algn="l" defTabSz="914400" rtl="0" eaLnBrk="1" fontAlgn="base" latinLnBrk="0" hangingPunct="1">
              <a:lnSpc>
                <a:spcPct val="100000"/>
              </a:lnSpc>
              <a:spcBef>
                <a:spcPct val="20000"/>
              </a:spcBef>
              <a:spcAft>
                <a:spcPct val="0"/>
              </a:spcAft>
              <a:buClrTx/>
              <a:buSzPct val="90000"/>
              <a:buNone/>
            </a:pPr>
            <a:r>
              <a:rPr kumimoji="0" sz="2400" b="0" i="0" u="none" strike="noStrike" kern="1200" cap="none" spc="0" normalizeH="0" baseline="0" noProof="1" dirty="0">
                <a:solidFill>
                  <a:schemeClr val="tx1"/>
                </a:solidFill>
                <a:latin typeface="+mn-lt"/>
                <a:cs typeface="+mn-cs"/>
              </a:rPr>
              <a:t>conn.send(b'hello client!')             #向客户端发送信息</a:t>
            </a:r>
            <a:endParaRPr kumimoji="0" sz="2400" b="0" i="0" u="none" strike="noStrike" kern="1200" cap="none" spc="0" normalizeH="0" baseline="0" noProof="1" dirty="0">
              <a:solidFill>
                <a:schemeClr val="tx1"/>
              </a:solidFill>
              <a:latin typeface="+mn-lt"/>
              <a:cs typeface="+mn-cs"/>
            </a:endParaRPr>
          </a:p>
          <a:p>
            <a:pPr marL="0" marR="0" indent="0" algn="l" defTabSz="914400" rtl="0" eaLnBrk="1" fontAlgn="base" latinLnBrk="0" hangingPunct="1">
              <a:lnSpc>
                <a:spcPct val="100000"/>
              </a:lnSpc>
              <a:spcBef>
                <a:spcPct val="20000"/>
              </a:spcBef>
              <a:spcAft>
                <a:spcPct val="0"/>
              </a:spcAft>
              <a:buClrTx/>
              <a:buSzPct val="90000"/>
              <a:buNone/>
            </a:pPr>
            <a:r>
              <a:rPr kumimoji="0" sz="2400" b="0" i="0" u="none" strike="noStrike" kern="1200" cap="none" spc="0" normalizeH="0" baseline="0" noProof="1" dirty="0">
                <a:solidFill>
                  <a:schemeClr val="tx1"/>
                </a:solidFill>
                <a:latin typeface="+mn-lt"/>
                <a:cs typeface="+mn-cs"/>
              </a:rPr>
              <a:t>conn.close()                   #关闭客户端套接字</a:t>
            </a:r>
            <a:endParaRPr kumimoji="0" sz="2400" b="0" i="0" u="none" strike="noStrike" kern="1200" cap="none" spc="0" normalizeH="0" baseline="0" noProof="1" dirty="0">
              <a:solidFill>
                <a:schemeClr val="tx1"/>
              </a:solidFill>
              <a:latin typeface="+mn-lt"/>
              <a:cs typeface="+mn-cs"/>
            </a:endParaRPr>
          </a:p>
          <a:p>
            <a:pPr marL="0" marR="0" indent="0" algn="l" defTabSz="914400" rtl="0" eaLnBrk="1" fontAlgn="base" latinLnBrk="0" hangingPunct="1">
              <a:lnSpc>
                <a:spcPct val="100000"/>
              </a:lnSpc>
              <a:spcBef>
                <a:spcPct val="20000"/>
              </a:spcBef>
              <a:spcAft>
                <a:spcPct val="0"/>
              </a:spcAft>
              <a:buClrTx/>
              <a:buSzPct val="90000"/>
              <a:buNone/>
            </a:pPr>
            <a:r>
              <a:rPr kumimoji="0" sz="2400" b="0" i="0" u="none" strike="noStrike" kern="1200" cap="none" spc="0" normalizeH="0" baseline="0" noProof="1" dirty="0">
                <a:solidFill>
                  <a:schemeClr val="tx1"/>
                </a:solidFill>
                <a:latin typeface="+mn-lt"/>
                <a:cs typeface="+mn-cs"/>
              </a:rPr>
              <a:t>sk.close()                      #关闭服务器套接字(可选)</a:t>
            </a:r>
            <a:endParaRPr kumimoji="0" sz="2400" b="0" i="0" u="none" strike="noStrike" kern="1200" cap="none" spc="0" normalizeH="0" baseline="0" noProof="1" dirty="0">
              <a:solidFill>
                <a:schemeClr val="tx1"/>
              </a:solidFill>
              <a:latin typeface="+mn-lt"/>
              <a:cs typeface="+mn-cs"/>
            </a:endParaRPr>
          </a:p>
          <a:p>
            <a:pPr marL="0" marR="0" indent="0" algn="l" defTabSz="914400" rtl="0" eaLnBrk="1" fontAlgn="base" latinLnBrk="0" hangingPunct="1">
              <a:lnSpc>
                <a:spcPct val="100000"/>
              </a:lnSpc>
              <a:spcBef>
                <a:spcPct val="20000"/>
              </a:spcBef>
              <a:spcAft>
                <a:spcPct val="0"/>
              </a:spcAft>
              <a:buClrTx/>
              <a:buSzPct val="90000"/>
              <a:buNone/>
            </a:pPr>
            <a:r>
              <a:rPr kumimoji="0" sz="2400" b="0" i="0" u="none" strike="noStrike" kern="1200" cap="none" spc="0" normalizeH="0" baseline="0" noProof="1" dirty="0">
                <a:solidFill>
                  <a:schemeClr val="tx1"/>
                </a:solidFill>
                <a:latin typeface="+mn-lt"/>
                <a:cs typeface="+mn-cs"/>
              </a:rPr>
              <a:t>    </a:t>
            </a:r>
            <a:endParaRPr kumimoji="0" sz="2400" b="0" i="0" u="none" strike="noStrike" kern="1200" cap="none" spc="0" normalizeH="0" baseline="0" noProof="1" dirty="0">
              <a:solidFill>
                <a:schemeClr val="tx1"/>
              </a:solidFill>
              <a:latin typeface="+mn-lt"/>
              <a:cs typeface="+mn-c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标题 27649"/>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10.2.2 TCP编程</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33794" name="文本占位符 27650"/>
          <p:cNvSpPr>
            <a:spLocks noGrp="1"/>
          </p:cNvSpPr>
          <p:nvPr>
            <p:ph sz="half" idx="2"/>
          </p:nvPr>
        </p:nvSpPr>
        <p:spPr/>
        <p:txBody>
          <a:bodyPr anchor="t"/>
          <a:p>
            <a:pPr marL="342900" marR="0" indent="-342900" algn="l" defTabSz="914400" rtl="0" eaLnBrk="1" fontAlgn="base" latinLnBrk="0" hangingPunct="1">
              <a:lnSpc>
                <a:spcPct val="100000"/>
              </a:lnSpc>
              <a:spcBef>
                <a:spcPct val="20000"/>
              </a:spcBef>
              <a:spcAft>
                <a:spcPct val="0"/>
              </a:spcAft>
              <a:buClrTx/>
              <a:buSzPct val="90000"/>
              <a:buFont typeface="Wingdings" panose="05000000000000000000" charset="0"/>
              <a:buChar char=""/>
            </a:pPr>
            <a:r>
              <a:rPr kumimoji="0" sz="2400" b="0" i="0" u="none" strike="noStrike" kern="1200" cap="none" spc="0" normalizeH="0" baseline="0" noProof="1" dirty="0">
                <a:solidFill>
                  <a:schemeClr val="tx1"/>
                </a:solidFill>
                <a:latin typeface="+mn-lt"/>
                <a:cs typeface="+mn-cs"/>
              </a:rPr>
              <a:t>tcp是基于链接的，必须先启动服务端，然后再启动客户端去链接服务端。</a:t>
            </a:r>
            <a:endParaRPr kumimoji="0" sz="2400" b="0" i="0" u="none" strike="noStrike" kern="1200" cap="none" spc="0" normalizeH="0" baseline="0" noProof="1" dirty="0">
              <a:solidFill>
                <a:schemeClr val="tx1"/>
              </a:solidFill>
              <a:latin typeface="+mn-lt"/>
              <a:cs typeface="+mn-cs"/>
            </a:endParaRPr>
          </a:p>
          <a:p>
            <a:pPr marL="0" marR="0" indent="0" algn="l" defTabSz="914400" rtl="0" eaLnBrk="1" fontAlgn="base" latinLnBrk="0" hangingPunct="1">
              <a:lnSpc>
                <a:spcPct val="100000"/>
              </a:lnSpc>
              <a:spcBef>
                <a:spcPct val="20000"/>
              </a:spcBef>
              <a:spcAft>
                <a:spcPct val="0"/>
              </a:spcAft>
              <a:buClrTx/>
              <a:buSzPct val="90000"/>
              <a:buNone/>
            </a:pPr>
            <a:r>
              <a:rPr kumimoji="0" sz="2400" b="0" i="0" u="none" strike="noStrike" kern="1200" cap="none" spc="0" normalizeH="0" baseline="0" noProof="1" dirty="0">
                <a:solidFill>
                  <a:schemeClr val="tx1"/>
                </a:solidFill>
                <a:latin typeface="+mn-lt"/>
                <a:cs typeface="+mn-cs"/>
              </a:rPr>
              <a:t>import socket</a:t>
            </a:r>
            <a:endParaRPr kumimoji="0" sz="2400" b="0" i="0" u="none" strike="noStrike" kern="1200" cap="none" spc="0" normalizeH="0" baseline="0" noProof="1" dirty="0">
              <a:solidFill>
                <a:schemeClr val="tx1"/>
              </a:solidFill>
              <a:latin typeface="+mn-lt"/>
              <a:cs typeface="+mn-cs"/>
            </a:endParaRPr>
          </a:p>
          <a:p>
            <a:pPr marL="0" marR="0" indent="0" algn="l" defTabSz="914400" rtl="0" eaLnBrk="1" fontAlgn="base" latinLnBrk="0" hangingPunct="1">
              <a:lnSpc>
                <a:spcPct val="100000"/>
              </a:lnSpc>
              <a:spcBef>
                <a:spcPct val="20000"/>
              </a:spcBef>
              <a:spcAft>
                <a:spcPct val="0"/>
              </a:spcAft>
              <a:buClrTx/>
              <a:buSzPct val="90000"/>
              <a:buNone/>
            </a:pPr>
            <a:r>
              <a:rPr kumimoji="0" sz="2400" b="0" i="0" u="none" strike="noStrike" kern="1200" cap="none" spc="0" normalizeH="0" baseline="0" noProof="1" dirty="0">
                <a:solidFill>
                  <a:schemeClr val="tx1"/>
                </a:solidFill>
                <a:latin typeface="+mn-lt"/>
                <a:cs typeface="+mn-cs"/>
              </a:rPr>
              <a:t>sk = socket.socket()                   # 创建客户套接字</a:t>
            </a:r>
            <a:endParaRPr kumimoji="0" sz="2400" b="0" i="0" u="none" strike="noStrike" kern="1200" cap="none" spc="0" normalizeH="0" baseline="0" noProof="1" dirty="0">
              <a:solidFill>
                <a:schemeClr val="tx1"/>
              </a:solidFill>
              <a:latin typeface="+mn-lt"/>
              <a:cs typeface="+mn-cs"/>
            </a:endParaRPr>
          </a:p>
          <a:p>
            <a:pPr marL="0" marR="0" indent="0" algn="l" defTabSz="914400" rtl="0" eaLnBrk="1" fontAlgn="base" latinLnBrk="0" hangingPunct="1">
              <a:lnSpc>
                <a:spcPct val="100000"/>
              </a:lnSpc>
              <a:spcBef>
                <a:spcPct val="20000"/>
              </a:spcBef>
              <a:spcAft>
                <a:spcPct val="0"/>
              </a:spcAft>
              <a:buClrTx/>
              <a:buSzPct val="90000"/>
              <a:buNone/>
            </a:pPr>
            <a:r>
              <a:rPr kumimoji="0" sz="2400" b="0" i="0" u="none" strike="noStrike" kern="1200" cap="none" spc="0" normalizeH="0" baseline="0" noProof="1" dirty="0">
                <a:solidFill>
                  <a:schemeClr val="tx1"/>
                </a:solidFill>
                <a:latin typeface="+mn-lt"/>
                <a:cs typeface="+mn-cs"/>
              </a:rPr>
              <a:t>sk.connect(('127.0.0.1',8888))    # 尝试连接服务器</a:t>
            </a:r>
            <a:endParaRPr kumimoji="0" sz="2400" b="0" i="0" u="none" strike="noStrike" kern="1200" cap="none" spc="0" normalizeH="0" baseline="0" noProof="1" dirty="0">
              <a:solidFill>
                <a:schemeClr val="tx1"/>
              </a:solidFill>
              <a:latin typeface="+mn-lt"/>
              <a:cs typeface="+mn-cs"/>
            </a:endParaRPr>
          </a:p>
          <a:p>
            <a:pPr marL="0" marR="0" indent="0" algn="l" defTabSz="914400" rtl="0" eaLnBrk="1" fontAlgn="base" latinLnBrk="0" hangingPunct="1">
              <a:lnSpc>
                <a:spcPct val="100000"/>
              </a:lnSpc>
              <a:spcBef>
                <a:spcPct val="20000"/>
              </a:spcBef>
              <a:spcAft>
                <a:spcPct val="0"/>
              </a:spcAft>
              <a:buClrTx/>
              <a:buSzPct val="90000"/>
              <a:buNone/>
            </a:pPr>
            <a:r>
              <a:rPr kumimoji="0" sz="2400" b="0" i="0" u="none" strike="noStrike" kern="1200" cap="none" spc="0" normalizeH="0" baseline="0" noProof="1" dirty="0">
                <a:solidFill>
                  <a:schemeClr val="tx1"/>
                </a:solidFill>
                <a:latin typeface="+mn-lt"/>
                <a:cs typeface="+mn-cs"/>
              </a:rPr>
              <a:t>sk.send(b'hello server!')</a:t>
            </a:r>
            <a:endParaRPr kumimoji="0" sz="2400" b="0" i="0" u="none" strike="noStrike" kern="1200" cap="none" spc="0" normalizeH="0" baseline="0" noProof="1" dirty="0">
              <a:solidFill>
                <a:schemeClr val="tx1"/>
              </a:solidFill>
              <a:latin typeface="+mn-lt"/>
              <a:cs typeface="+mn-cs"/>
            </a:endParaRPr>
          </a:p>
          <a:p>
            <a:pPr marL="0" marR="0" indent="0" algn="l" defTabSz="914400" rtl="0" eaLnBrk="1" fontAlgn="base" latinLnBrk="0" hangingPunct="1">
              <a:lnSpc>
                <a:spcPct val="100000"/>
              </a:lnSpc>
              <a:spcBef>
                <a:spcPct val="20000"/>
              </a:spcBef>
              <a:spcAft>
                <a:spcPct val="0"/>
              </a:spcAft>
              <a:buClrTx/>
              <a:buSzPct val="90000"/>
              <a:buNone/>
            </a:pPr>
            <a:r>
              <a:rPr kumimoji="0" sz="2400" b="0" i="0" u="none" strike="noStrike" kern="1200" cap="none" spc="0" normalizeH="0" baseline="0" noProof="1" dirty="0">
                <a:solidFill>
                  <a:schemeClr val="tx1"/>
                </a:solidFill>
                <a:latin typeface="+mn-lt"/>
                <a:cs typeface="+mn-cs"/>
              </a:rPr>
              <a:t>ret = sk.recv(1024)                    # 对话(发送/接收)</a:t>
            </a:r>
            <a:endParaRPr kumimoji="0" sz="2400" b="0" i="0" u="none" strike="noStrike" kern="1200" cap="none" spc="0" normalizeH="0" baseline="0" noProof="1" dirty="0">
              <a:solidFill>
                <a:schemeClr val="tx1"/>
              </a:solidFill>
              <a:latin typeface="+mn-lt"/>
              <a:cs typeface="+mn-cs"/>
            </a:endParaRPr>
          </a:p>
          <a:p>
            <a:pPr marL="0" marR="0" indent="0" algn="l" defTabSz="914400" rtl="0" eaLnBrk="1" fontAlgn="base" latinLnBrk="0" hangingPunct="1">
              <a:lnSpc>
                <a:spcPct val="100000"/>
              </a:lnSpc>
              <a:spcBef>
                <a:spcPct val="20000"/>
              </a:spcBef>
              <a:spcAft>
                <a:spcPct val="0"/>
              </a:spcAft>
              <a:buClrTx/>
              <a:buSzPct val="90000"/>
              <a:buNone/>
            </a:pPr>
            <a:r>
              <a:rPr kumimoji="0" sz="2400" b="0" i="0" u="none" strike="noStrike" kern="1200" cap="none" spc="0" normalizeH="0" baseline="0" noProof="1" dirty="0">
                <a:solidFill>
                  <a:schemeClr val="tx1"/>
                </a:solidFill>
                <a:latin typeface="+mn-lt"/>
                <a:cs typeface="+mn-cs"/>
              </a:rPr>
              <a:t>print(ret)</a:t>
            </a:r>
            <a:endParaRPr kumimoji="0" sz="2400" b="0" i="0" u="none" strike="noStrike" kern="1200" cap="none" spc="0" normalizeH="0" baseline="0" noProof="1" dirty="0">
              <a:solidFill>
                <a:schemeClr val="tx1"/>
              </a:solidFill>
              <a:latin typeface="+mn-lt"/>
              <a:cs typeface="+mn-cs"/>
            </a:endParaRPr>
          </a:p>
          <a:p>
            <a:pPr marL="0" marR="0" indent="0" algn="l" defTabSz="914400" rtl="0" eaLnBrk="1" fontAlgn="base" latinLnBrk="0" hangingPunct="1">
              <a:lnSpc>
                <a:spcPct val="100000"/>
              </a:lnSpc>
              <a:spcBef>
                <a:spcPct val="20000"/>
              </a:spcBef>
              <a:spcAft>
                <a:spcPct val="0"/>
              </a:spcAft>
              <a:buClrTx/>
              <a:buSzPct val="90000"/>
              <a:buNone/>
            </a:pPr>
            <a:r>
              <a:rPr kumimoji="0" sz="2400" b="0" i="0" u="none" strike="noStrike" kern="1200" cap="none" spc="0" normalizeH="0" baseline="0" noProof="1" dirty="0">
                <a:solidFill>
                  <a:schemeClr val="tx1"/>
                </a:solidFill>
                <a:latin typeface="+mn-lt"/>
                <a:cs typeface="+mn-cs"/>
              </a:rPr>
              <a:t>sk.close()                                   # 关闭客户套接字    </a:t>
            </a:r>
            <a:endParaRPr kumimoji="0" sz="2400" b="0" i="0" u="none" strike="noStrike" kern="1200" cap="none" spc="0" normalizeH="0" baseline="0" noProof="1" dirty="0">
              <a:solidFill>
                <a:schemeClr val="tx1"/>
              </a:solidFill>
              <a:latin typeface="+mn-lt"/>
              <a:cs typeface="+mn-c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标题 28673"/>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10.2.2 TCP编程</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36866" name="文本占位符 28674"/>
          <p:cNvSpPr>
            <a:spLocks noGrp="1"/>
          </p:cNvSpPr>
          <p:nvPr>
            <p:ph sz="half" idx="2"/>
          </p:nvPr>
        </p:nvSpPr>
        <p:spPr/>
        <p:txBody>
          <a:bodyPr anchor="t"/>
          <a:p>
            <a:pPr>
              <a:lnSpc>
                <a:spcPct val="150000"/>
              </a:lnSpc>
              <a:spcBef>
                <a:spcPct val="0"/>
              </a:spcBef>
              <a:buSzPct val="90000"/>
              <a:buFont typeface="Wingdings" panose="05000000000000000000" charset="0"/>
              <a:buChar char=""/>
            </a:pPr>
            <a:r>
              <a:rPr lang="zh-CN" altLang="en-US" sz="2400" dirty="0"/>
              <a:t>例</a:t>
            </a:r>
            <a:r>
              <a:rPr lang="en-US" altLang="zh-CN" sz="2400" dirty="0"/>
              <a:t>10-</a:t>
            </a:r>
            <a:r>
              <a:rPr lang="zh-CN" altLang="en-US" sz="2400" dirty="0"/>
              <a:t>2  </a:t>
            </a:r>
            <a:r>
              <a:rPr lang="en-US" altLang="zh-CN" sz="2400" dirty="0"/>
              <a:t>TCP</a:t>
            </a:r>
            <a:r>
              <a:rPr lang="zh-CN" altLang="en-US" sz="2400" dirty="0"/>
              <a:t>通信程序。模拟机器人聊天软件原理，服务端提前建立好字典，然后根据接收到的内容自动回复。</a:t>
            </a:r>
            <a:endParaRPr lang="zh-CN" altLang="en-US" sz="24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标题 29697"/>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10.2.2 TCP编程</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37890" name="文本占位符 29698"/>
          <p:cNvSpPr>
            <a:spLocks noGrp="1"/>
          </p:cNvSpPr>
          <p:nvPr>
            <p:ph sz="half" idx="2"/>
          </p:nvPr>
        </p:nvSpPr>
        <p:spPr/>
        <p:txBody>
          <a:bodyPr anchor="t"/>
          <a:p>
            <a:pPr>
              <a:lnSpc>
                <a:spcPct val="80000"/>
              </a:lnSpc>
              <a:buFont typeface="Wingdings" panose="05000000000000000000" charset="0"/>
              <a:buChar char=""/>
            </a:pPr>
            <a:r>
              <a:rPr lang="zh-CN" altLang="en-US" sz="2400" dirty="0"/>
              <a:t>客户端代码</a:t>
            </a:r>
            <a:r>
              <a:rPr lang="en-US" altLang="zh-CN" sz="2400" dirty="0"/>
              <a:t>chatclient.py</a:t>
            </a:r>
            <a:r>
              <a:rPr lang="zh-CN" altLang="en-US" sz="2400" dirty="0"/>
              <a:t>： </a:t>
            </a:r>
            <a:endParaRPr lang="zh-CN" altLang="en-US" sz="2400" dirty="0"/>
          </a:p>
          <a:p>
            <a:pPr>
              <a:spcBef>
                <a:spcPts val="600"/>
              </a:spcBef>
              <a:buNone/>
            </a:pPr>
            <a:endParaRPr lang="en-US" altLang="zh-CN" sz="1800" dirty="0">
              <a:latin typeface="Consolas" panose="020B0609020204030204" charset="0"/>
            </a:endParaRPr>
          </a:p>
          <a:p>
            <a:pPr>
              <a:spcBef>
                <a:spcPct val="0"/>
              </a:spcBef>
              <a:buNone/>
            </a:pPr>
            <a:r>
              <a:rPr lang="en-US" altLang="zh-CN" sz="1800" dirty="0">
                <a:latin typeface="Consolas" panose="020B0609020204030204" charset="0"/>
              </a:rPr>
              <a:t>import socket</a:t>
            </a:r>
            <a:endParaRPr lang="en-US" altLang="zh-CN" sz="1800" dirty="0">
              <a:latin typeface="Consolas" panose="020B0609020204030204" charset="0"/>
            </a:endParaRPr>
          </a:p>
          <a:p>
            <a:pPr>
              <a:spcBef>
                <a:spcPct val="0"/>
              </a:spcBef>
              <a:buNone/>
            </a:pPr>
            <a:r>
              <a:rPr lang="en-US" altLang="zh-CN" sz="1800" dirty="0">
                <a:latin typeface="Consolas" panose="020B0609020204030204" charset="0"/>
              </a:rPr>
              <a:t>import sys</a:t>
            </a:r>
            <a:endParaRPr lang="en-US" altLang="zh-CN" sz="1800" dirty="0">
              <a:latin typeface="Consolas" panose="020B0609020204030204" charset="0"/>
            </a:endParaRPr>
          </a:p>
          <a:p>
            <a:pPr>
              <a:spcBef>
                <a:spcPct val="0"/>
              </a:spcBef>
              <a:buNone/>
            </a:pPr>
            <a:endParaRPr lang="en-US" altLang="zh-CN" sz="1800" dirty="0">
              <a:latin typeface="Consolas" panose="020B0609020204030204" charset="0"/>
            </a:endParaRPr>
          </a:p>
          <a:p>
            <a:pPr>
              <a:spcBef>
                <a:spcPct val="0"/>
              </a:spcBef>
              <a:buNone/>
            </a:pPr>
            <a:r>
              <a:rPr lang="en-US" altLang="zh-CN" sz="1800" dirty="0">
                <a:latin typeface="Consolas" panose="020B0609020204030204" charset="0"/>
              </a:rPr>
              <a:t># 服务端主机IP地址和端口号</a:t>
            </a:r>
            <a:endParaRPr lang="en-US" altLang="zh-CN" sz="1800" dirty="0">
              <a:latin typeface="Consolas" panose="020B0609020204030204" charset="0"/>
            </a:endParaRPr>
          </a:p>
          <a:p>
            <a:pPr>
              <a:spcBef>
                <a:spcPct val="0"/>
              </a:spcBef>
              <a:buNone/>
            </a:pPr>
            <a:r>
              <a:rPr lang="en-US" altLang="zh-CN" sz="1800" dirty="0">
                <a:latin typeface="Consolas" panose="020B0609020204030204" charset="0"/>
              </a:rPr>
              <a:t>HOST = '127.0.0.1'</a:t>
            </a:r>
            <a:endParaRPr lang="en-US" altLang="zh-CN" sz="1800" dirty="0">
              <a:latin typeface="Consolas" panose="020B0609020204030204" charset="0"/>
            </a:endParaRPr>
          </a:p>
          <a:p>
            <a:pPr>
              <a:spcBef>
                <a:spcPct val="0"/>
              </a:spcBef>
              <a:buNone/>
            </a:pPr>
            <a:r>
              <a:rPr lang="en-US" altLang="zh-CN" sz="1800" dirty="0">
                <a:latin typeface="Consolas" panose="020B0609020204030204" charset="0"/>
              </a:rPr>
              <a:t>PORT = 50007</a:t>
            </a:r>
            <a:endParaRPr lang="en-US" altLang="zh-CN" sz="1800" dirty="0">
              <a:latin typeface="Consolas" panose="020B0609020204030204" charset="0"/>
            </a:endParaRPr>
          </a:p>
          <a:p>
            <a:pPr>
              <a:spcBef>
                <a:spcPct val="0"/>
              </a:spcBef>
              <a:buNone/>
            </a:pPr>
            <a:r>
              <a:rPr lang="en-US" altLang="zh-CN" sz="1800" dirty="0">
                <a:latin typeface="Consolas" panose="020B0609020204030204" charset="0"/>
              </a:rPr>
              <a:t>s = socket.socket(socket.AF_INET, socket.SOCK_STREAM)</a:t>
            </a:r>
            <a:endParaRPr lang="en-US" altLang="zh-CN" sz="1800" dirty="0">
              <a:latin typeface="Consolas" panose="020B0609020204030204" charset="0"/>
            </a:endParaRPr>
          </a:p>
          <a:p>
            <a:pPr>
              <a:spcBef>
                <a:spcPct val="0"/>
              </a:spcBef>
              <a:buNone/>
            </a:pPr>
            <a:r>
              <a:rPr lang="en-US" altLang="zh-CN" sz="1800" dirty="0">
                <a:latin typeface="Consolas" panose="020B0609020204030204" charset="0"/>
              </a:rPr>
              <a:t>try:</a:t>
            </a:r>
            <a:endParaRPr lang="en-US" altLang="zh-CN" sz="1800" dirty="0">
              <a:latin typeface="Consolas" panose="020B0609020204030204" charset="0"/>
            </a:endParaRPr>
          </a:p>
          <a:p>
            <a:pPr>
              <a:spcBef>
                <a:spcPct val="0"/>
              </a:spcBef>
              <a:buNone/>
            </a:pPr>
            <a:r>
              <a:rPr lang="en-US" altLang="zh-CN" sz="1800" dirty="0">
                <a:latin typeface="Consolas" panose="020B0609020204030204" charset="0"/>
              </a:rPr>
              <a:t>    # 连接服务器</a:t>
            </a:r>
            <a:endParaRPr lang="en-US" altLang="zh-CN" sz="1800" dirty="0">
              <a:latin typeface="Consolas" panose="020B0609020204030204" charset="0"/>
            </a:endParaRPr>
          </a:p>
          <a:p>
            <a:pPr>
              <a:spcBef>
                <a:spcPct val="0"/>
              </a:spcBef>
              <a:buNone/>
            </a:pPr>
            <a:r>
              <a:rPr lang="en-US" altLang="zh-CN" sz="1800" dirty="0">
                <a:latin typeface="Consolas" panose="020B0609020204030204" charset="0"/>
              </a:rPr>
              <a:t>    s.connect((HOST, PORT))</a:t>
            </a:r>
            <a:endParaRPr lang="en-US" altLang="zh-CN" sz="1800" dirty="0">
              <a:latin typeface="Consolas" panose="020B0609020204030204" charset="0"/>
            </a:endParaRPr>
          </a:p>
          <a:p>
            <a:pPr>
              <a:spcBef>
                <a:spcPct val="0"/>
              </a:spcBef>
              <a:buNone/>
            </a:pPr>
            <a:r>
              <a:rPr lang="en-US" altLang="zh-CN" sz="1800" dirty="0">
                <a:latin typeface="Consolas" panose="020B0609020204030204" charset="0"/>
              </a:rPr>
              <a:t>except Exception as e:</a:t>
            </a:r>
            <a:endParaRPr lang="en-US" altLang="zh-CN" sz="1800" dirty="0">
              <a:latin typeface="Consolas" panose="020B0609020204030204" charset="0"/>
            </a:endParaRPr>
          </a:p>
          <a:p>
            <a:pPr>
              <a:spcBef>
                <a:spcPct val="0"/>
              </a:spcBef>
              <a:buNone/>
            </a:pPr>
            <a:r>
              <a:rPr lang="en-US" altLang="zh-CN" sz="1800" dirty="0">
                <a:latin typeface="Consolas" panose="020B0609020204030204" charset="0"/>
              </a:rPr>
              <a:t>    print('Server not found or not open')</a:t>
            </a:r>
            <a:endParaRPr lang="en-US" altLang="zh-CN" sz="1800" dirty="0">
              <a:latin typeface="Consolas" panose="020B0609020204030204" charset="0"/>
            </a:endParaRPr>
          </a:p>
          <a:p>
            <a:pPr>
              <a:spcBef>
                <a:spcPct val="0"/>
              </a:spcBef>
              <a:buNone/>
            </a:pPr>
            <a:r>
              <a:rPr lang="en-US" altLang="zh-CN" sz="1800" dirty="0">
                <a:latin typeface="Consolas" panose="020B0609020204030204" charset="0"/>
              </a:rPr>
              <a:t>    sys.exit()</a:t>
            </a:r>
            <a:endParaRPr lang="en-US" altLang="zh-CN" sz="1800" dirty="0">
              <a:latin typeface="Consolas" panose="020B060902020403020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10.2.2 TCP编程</a:t>
            </a:r>
            <a:endParaRPr>
              <a:latin typeface="+mj-lt"/>
              <a:ea typeface="+mj-ea"/>
              <a:cs typeface="+mj-cs"/>
              <a:sym typeface="宋体" panose="02010600030101010101" pitchFamily="2" charset="-122"/>
            </a:endParaRPr>
          </a:p>
        </p:txBody>
      </p:sp>
      <p:sp>
        <p:nvSpPr>
          <p:cNvPr id="2" name="文本占位符 1"/>
          <p:cNvSpPr>
            <a:spLocks noGrp="1"/>
          </p:cNvSpPr>
          <p:nvPr>
            <p:ph type="body" idx="1"/>
          </p:nvPr>
        </p:nvSpPr>
        <p:spPr/>
        <p:txBody>
          <a:bodyPr/>
          <a:p>
            <a:endParaRPr lang="zh-CN" altLang="en-US"/>
          </a:p>
        </p:txBody>
      </p:sp>
      <p:sp>
        <p:nvSpPr>
          <p:cNvPr id="38914" name="内容占位符 2"/>
          <p:cNvSpPr>
            <a:spLocks noGrp="1"/>
          </p:cNvSpPr>
          <p:nvPr>
            <p:ph sz="half" idx="2"/>
          </p:nvPr>
        </p:nvSpPr>
        <p:spPr/>
        <p:txBody>
          <a:bodyPr anchor="t"/>
          <a:p>
            <a:pPr>
              <a:spcBef>
                <a:spcPts val="600"/>
              </a:spcBef>
              <a:buSzPct val="90000"/>
              <a:buFont typeface="Wingdings" panose="05000000000000000000" pitchFamily="2" charset="2"/>
              <a:buNone/>
            </a:pPr>
            <a:r>
              <a:rPr lang="en-US" altLang="zh-CN" sz="1800" dirty="0">
                <a:latin typeface="Consolas" panose="020B0609020204030204" charset="0"/>
              </a:rPr>
              <a:t>while True:</a:t>
            </a:r>
            <a:endParaRPr lang="en-US" altLang="zh-CN" sz="1800" dirty="0">
              <a:latin typeface="Consolas" panose="020B0609020204030204" charset="0"/>
            </a:endParaRPr>
          </a:p>
          <a:p>
            <a:pPr>
              <a:spcBef>
                <a:spcPts val="600"/>
              </a:spcBef>
              <a:buSzPct val="90000"/>
              <a:buFont typeface="Wingdings" panose="05000000000000000000" pitchFamily="2" charset="2"/>
              <a:buNone/>
            </a:pPr>
            <a:r>
              <a:rPr lang="en-US" altLang="zh-CN" sz="1800" dirty="0">
                <a:latin typeface="Consolas" panose="020B0609020204030204" charset="0"/>
              </a:rPr>
              <a:t>    c = input('Input the content you want to send:')</a:t>
            </a:r>
            <a:endParaRPr lang="en-US" altLang="zh-CN" sz="1800" dirty="0">
              <a:latin typeface="Consolas" panose="020B0609020204030204" charset="0"/>
            </a:endParaRPr>
          </a:p>
          <a:p>
            <a:pPr>
              <a:spcBef>
                <a:spcPts val="600"/>
              </a:spcBef>
              <a:buSzPct val="90000"/>
              <a:buFont typeface="Wingdings" panose="05000000000000000000" pitchFamily="2" charset="2"/>
              <a:buNone/>
            </a:pPr>
            <a:r>
              <a:rPr lang="en-US" altLang="zh-CN" sz="1800" dirty="0">
                <a:latin typeface="Consolas" panose="020B0609020204030204" charset="0"/>
              </a:rPr>
              <a:t>    # 发送数据</a:t>
            </a:r>
            <a:endParaRPr lang="en-US" altLang="zh-CN" sz="1800" dirty="0">
              <a:latin typeface="Consolas" panose="020B0609020204030204" charset="0"/>
            </a:endParaRPr>
          </a:p>
          <a:p>
            <a:pPr>
              <a:spcBef>
                <a:spcPts val="600"/>
              </a:spcBef>
              <a:buSzPct val="90000"/>
              <a:buFont typeface="Wingdings" panose="05000000000000000000" pitchFamily="2" charset="2"/>
              <a:buNone/>
            </a:pPr>
            <a:r>
              <a:rPr lang="en-US" altLang="zh-CN" sz="1800" dirty="0">
                <a:latin typeface="Consolas" panose="020B0609020204030204" charset="0"/>
              </a:rPr>
              <a:t>    s.sendall(c.encode())</a:t>
            </a:r>
            <a:endParaRPr lang="en-US" altLang="zh-CN" sz="1800" dirty="0">
              <a:latin typeface="Consolas" panose="020B0609020204030204" charset="0"/>
            </a:endParaRPr>
          </a:p>
          <a:p>
            <a:pPr>
              <a:spcBef>
                <a:spcPts val="600"/>
              </a:spcBef>
              <a:buSzPct val="90000"/>
              <a:buFont typeface="Wingdings" panose="05000000000000000000" pitchFamily="2" charset="2"/>
              <a:buNone/>
            </a:pPr>
            <a:r>
              <a:rPr lang="en-US" altLang="zh-CN" sz="1800" dirty="0">
                <a:latin typeface="Consolas" panose="020B0609020204030204" charset="0"/>
              </a:rPr>
              <a:t>    # 从服务端接收数据</a:t>
            </a:r>
            <a:endParaRPr lang="en-US" altLang="zh-CN" sz="1800" dirty="0">
              <a:latin typeface="Consolas" panose="020B0609020204030204" charset="0"/>
            </a:endParaRPr>
          </a:p>
          <a:p>
            <a:pPr>
              <a:spcBef>
                <a:spcPts val="600"/>
              </a:spcBef>
              <a:buSzPct val="90000"/>
              <a:buFont typeface="Wingdings" panose="05000000000000000000" pitchFamily="2" charset="2"/>
              <a:buNone/>
            </a:pPr>
            <a:r>
              <a:rPr lang="en-US" altLang="zh-CN" sz="1800" dirty="0">
                <a:latin typeface="Consolas" panose="020B0609020204030204" charset="0"/>
              </a:rPr>
              <a:t>    data = s.recv(1024)</a:t>
            </a:r>
            <a:endParaRPr lang="en-US" altLang="zh-CN" sz="1800" dirty="0">
              <a:latin typeface="Consolas" panose="020B0609020204030204" charset="0"/>
            </a:endParaRPr>
          </a:p>
          <a:p>
            <a:pPr>
              <a:spcBef>
                <a:spcPts val="600"/>
              </a:spcBef>
              <a:buSzPct val="90000"/>
              <a:buFont typeface="Wingdings" panose="05000000000000000000" pitchFamily="2" charset="2"/>
              <a:buNone/>
            </a:pPr>
            <a:r>
              <a:rPr lang="en-US" altLang="zh-CN" sz="1800" dirty="0">
                <a:latin typeface="Consolas" panose="020B0609020204030204" charset="0"/>
              </a:rPr>
              <a:t>    data = data.decode()</a:t>
            </a:r>
            <a:endParaRPr lang="en-US" altLang="zh-CN" sz="1800" dirty="0">
              <a:latin typeface="Consolas" panose="020B0609020204030204" charset="0"/>
            </a:endParaRPr>
          </a:p>
          <a:p>
            <a:pPr>
              <a:spcBef>
                <a:spcPts val="600"/>
              </a:spcBef>
              <a:buSzPct val="90000"/>
              <a:buFont typeface="Wingdings" panose="05000000000000000000" pitchFamily="2" charset="2"/>
              <a:buNone/>
            </a:pPr>
            <a:r>
              <a:rPr lang="en-US" altLang="zh-CN" sz="1800" dirty="0">
                <a:latin typeface="Consolas" panose="020B0609020204030204" charset="0"/>
              </a:rPr>
              <a:t>    print('Received:', data)</a:t>
            </a:r>
            <a:endParaRPr lang="en-US" altLang="zh-CN" sz="1800" dirty="0">
              <a:latin typeface="Consolas" panose="020B0609020204030204" charset="0"/>
            </a:endParaRPr>
          </a:p>
          <a:p>
            <a:pPr>
              <a:spcBef>
                <a:spcPts val="600"/>
              </a:spcBef>
              <a:buSzPct val="90000"/>
              <a:buFont typeface="Wingdings" panose="05000000000000000000" pitchFamily="2" charset="2"/>
              <a:buNone/>
            </a:pPr>
            <a:r>
              <a:rPr lang="en-US" altLang="zh-CN" sz="1800" dirty="0">
                <a:latin typeface="Consolas" panose="020B0609020204030204" charset="0"/>
              </a:rPr>
              <a:t>    if c.lower() == 'bye':</a:t>
            </a:r>
            <a:endParaRPr lang="en-US" altLang="zh-CN" sz="1800" dirty="0">
              <a:latin typeface="Consolas" panose="020B0609020204030204" charset="0"/>
            </a:endParaRPr>
          </a:p>
          <a:p>
            <a:pPr>
              <a:spcBef>
                <a:spcPts val="600"/>
              </a:spcBef>
              <a:buSzPct val="90000"/>
              <a:buFont typeface="Wingdings" panose="05000000000000000000" pitchFamily="2" charset="2"/>
              <a:buNone/>
            </a:pPr>
            <a:r>
              <a:rPr lang="en-US" altLang="zh-CN" sz="1800" dirty="0">
                <a:latin typeface="Consolas" panose="020B0609020204030204" charset="0"/>
              </a:rPr>
              <a:t>        break</a:t>
            </a:r>
            <a:endParaRPr lang="en-US" altLang="zh-CN" sz="1800" dirty="0">
              <a:latin typeface="Consolas" panose="020B0609020204030204" charset="0"/>
            </a:endParaRPr>
          </a:p>
          <a:p>
            <a:pPr>
              <a:spcBef>
                <a:spcPts val="600"/>
              </a:spcBef>
              <a:buSzPct val="90000"/>
              <a:buFont typeface="Wingdings" panose="05000000000000000000" pitchFamily="2" charset="2"/>
              <a:buNone/>
            </a:pPr>
            <a:r>
              <a:rPr lang="en-US" altLang="zh-CN" sz="1800" dirty="0">
                <a:latin typeface="Consolas" panose="020B0609020204030204" charset="0"/>
              </a:rPr>
              <a:t># 关闭连接</a:t>
            </a:r>
            <a:endParaRPr lang="en-US" altLang="zh-CN" sz="1800" dirty="0">
              <a:latin typeface="Consolas" panose="020B0609020204030204" charset="0"/>
            </a:endParaRPr>
          </a:p>
          <a:p>
            <a:pPr>
              <a:spcBef>
                <a:spcPts val="600"/>
              </a:spcBef>
              <a:buSzPct val="90000"/>
              <a:buFont typeface="Wingdings" panose="05000000000000000000" pitchFamily="2" charset="2"/>
              <a:buNone/>
            </a:pPr>
            <a:r>
              <a:rPr lang="en-US" altLang="zh-CN" sz="1800" dirty="0">
                <a:latin typeface="Consolas" panose="020B0609020204030204" charset="0"/>
              </a:rPr>
              <a:t>s.close()</a:t>
            </a:r>
            <a:endParaRPr lang="en-US" altLang="zh-CN" sz="1800" dirty="0">
              <a:latin typeface="Consolas" panose="020B060902020403020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标题 3072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10.2.2 TCP编程</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39938" name="文本占位符 30722"/>
          <p:cNvSpPr>
            <a:spLocks noGrp="1"/>
          </p:cNvSpPr>
          <p:nvPr>
            <p:ph sz="half" idx="2"/>
          </p:nvPr>
        </p:nvSpPr>
        <p:spPr/>
        <p:txBody>
          <a:bodyPr anchor="t"/>
          <a:p>
            <a:pPr>
              <a:lnSpc>
                <a:spcPct val="90000"/>
              </a:lnSpc>
              <a:buFont typeface="Wingdings" panose="05000000000000000000" charset="0"/>
              <a:buChar char=""/>
            </a:pPr>
            <a:r>
              <a:rPr lang="zh-CN" altLang="en-US" sz="2400" dirty="0"/>
              <a:t>服务端代码</a:t>
            </a:r>
            <a:r>
              <a:rPr lang="en-US" altLang="zh-CN" sz="2400" dirty="0"/>
              <a:t>chatserver.py</a:t>
            </a:r>
            <a:endParaRPr lang="en-US" altLang="zh-CN" sz="2400" dirty="0"/>
          </a:p>
          <a:p>
            <a:pPr>
              <a:spcBef>
                <a:spcPct val="0"/>
              </a:spcBef>
              <a:buNone/>
            </a:pPr>
            <a:r>
              <a:rPr lang="en-US" altLang="zh-CN" sz="1800" dirty="0">
                <a:latin typeface="Consolas" panose="020B0609020204030204" charset="0"/>
                <a:sym typeface="Courier New" panose="02070309020205020404" pitchFamily="1" charset="0"/>
              </a:rPr>
              <a:t>import socket</a:t>
            </a:r>
            <a:endParaRPr lang="en-US" altLang="zh-CN" sz="1800" dirty="0">
              <a:latin typeface="Consolas" panose="020B0609020204030204" charset="0"/>
              <a:sym typeface="Courier New" panose="02070309020205020404" pitchFamily="1" charset="0"/>
            </a:endParaRPr>
          </a:p>
          <a:p>
            <a:pPr>
              <a:spcBef>
                <a:spcPct val="0"/>
              </a:spcBef>
              <a:buNone/>
            </a:pPr>
            <a:r>
              <a:rPr lang="en-US" altLang="zh-CN" sz="1800" dirty="0">
                <a:latin typeface="Consolas" panose="020B0609020204030204" charset="0"/>
                <a:sym typeface="Courier New" panose="02070309020205020404" pitchFamily="1" charset="0"/>
              </a:rPr>
              <a:t>from os.path import commonprefix</a:t>
            </a:r>
            <a:endParaRPr lang="en-US" altLang="zh-CN" sz="1800" dirty="0">
              <a:latin typeface="Consolas" panose="020B0609020204030204" charset="0"/>
              <a:sym typeface="Courier New" panose="02070309020205020404" pitchFamily="1" charset="0"/>
            </a:endParaRPr>
          </a:p>
          <a:p>
            <a:pPr>
              <a:spcBef>
                <a:spcPct val="0"/>
              </a:spcBef>
              <a:buNone/>
            </a:pPr>
            <a:endParaRPr lang="en-US" altLang="zh-CN" sz="1800" dirty="0">
              <a:latin typeface="Consolas" panose="020B0609020204030204" charset="0"/>
              <a:sym typeface="Courier New" panose="02070309020205020404" pitchFamily="1" charset="0"/>
            </a:endParaRPr>
          </a:p>
          <a:p>
            <a:pPr>
              <a:spcBef>
                <a:spcPct val="0"/>
              </a:spcBef>
              <a:buNone/>
            </a:pPr>
            <a:r>
              <a:rPr lang="en-US" altLang="zh-CN" sz="1800" dirty="0">
                <a:latin typeface="Consolas" panose="020B0609020204030204" charset="0"/>
                <a:sym typeface="Courier New" panose="02070309020205020404" pitchFamily="1" charset="0"/>
              </a:rPr>
              <a:t>words = {'how are you?':'Fine,thank you.',</a:t>
            </a:r>
            <a:endParaRPr lang="en-US" altLang="zh-CN" sz="1800" dirty="0">
              <a:latin typeface="Consolas" panose="020B0609020204030204" charset="0"/>
              <a:sym typeface="Courier New" panose="02070309020205020404" pitchFamily="1" charset="0"/>
            </a:endParaRPr>
          </a:p>
          <a:p>
            <a:pPr>
              <a:spcBef>
                <a:spcPct val="0"/>
              </a:spcBef>
              <a:buNone/>
            </a:pPr>
            <a:r>
              <a:rPr lang="en-US" altLang="zh-CN" sz="1800" dirty="0">
                <a:latin typeface="Consolas" panose="020B0609020204030204" charset="0"/>
                <a:sym typeface="Courier New" panose="02070309020205020404" pitchFamily="1" charset="0"/>
              </a:rPr>
              <a:t>         'how old are you?':'38',</a:t>
            </a:r>
            <a:endParaRPr lang="en-US" altLang="zh-CN" sz="1800" dirty="0">
              <a:latin typeface="Consolas" panose="020B0609020204030204" charset="0"/>
              <a:sym typeface="Courier New" panose="02070309020205020404" pitchFamily="1" charset="0"/>
            </a:endParaRPr>
          </a:p>
          <a:p>
            <a:pPr>
              <a:spcBef>
                <a:spcPct val="0"/>
              </a:spcBef>
              <a:buNone/>
            </a:pPr>
            <a:r>
              <a:rPr lang="en-US" altLang="zh-CN" sz="1800" dirty="0">
                <a:latin typeface="Consolas" panose="020B0609020204030204" charset="0"/>
                <a:sym typeface="Courier New" panose="02070309020205020404" pitchFamily="1" charset="0"/>
              </a:rPr>
              <a:t>         'what is your name?':'Dong FuGuo',</a:t>
            </a:r>
            <a:endParaRPr lang="en-US" altLang="zh-CN" sz="1800" dirty="0">
              <a:latin typeface="Consolas" panose="020B0609020204030204" charset="0"/>
              <a:sym typeface="Courier New" panose="02070309020205020404" pitchFamily="1" charset="0"/>
            </a:endParaRPr>
          </a:p>
          <a:p>
            <a:pPr>
              <a:spcBef>
                <a:spcPct val="0"/>
              </a:spcBef>
              <a:buNone/>
            </a:pPr>
            <a:r>
              <a:rPr lang="en-US" altLang="zh-CN" sz="1800" dirty="0">
                <a:latin typeface="Consolas" panose="020B0609020204030204" charset="0"/>
                <a:sym typeface="Courier New" panose="02070309020205020404" pitchFamily="1" charset="0"/>
              </a:rPr>
              <a:t>         "what's your name?":'Dong FuGuo',</a:t>
            </a:r>
            <a:endParaRPr lang="en-US" altLang="zh-CN" sz="1800" dirty="0">
              <a:latin typeface="Consolas" panose="020B0609020204030204" charset="0"/>
              <a:sym typeface="Courier New" panose="02070309020205020404" pitchFamily="1" charset="0"/>
            </a:endParaRPr>
          </a:p>
          <a:p>
            <a:pPr>
              <a:spcBef>
                <a:spcPct val="0"/>
              </a:spcBef>
              <a:buNone/>
            </a:pPr>
            <a:r>
              <a:rPr lang="en-US" altLang="zh-CN" sz="1800" dirty="0">
                <a:latin typeface="Consolas" panose="020B0609020204030204" charset="0"/>
                <a:sym typeface="Courier New" panose="02070309020205020404" pitchFamily="1" charset="0"/>
              </a:rPr>
              <a:t>         'where do you work?':'University',</a:t>
            </a:r>
            <a:endParaRPr lang="en-US" altLang="zh-CN" sz="1800" dirty="0">
              <a:latin typeface="Consolas" panose="020B0609020204030204" charset="0"/>
              <a:sym typeface="Courier New" panose="02070309020205020404" pitchFamily="1" charset="0"/>
            </a:endParaRPr>
          </a:p>
          <a:p>
            <a:pPr>
              <a:spcBef>
                <a:spcPct val="0"/>
              </a:spcBef>
              <a:buNone/>
            </a:pPr>
            <a:r>
              <a:rPr lang="en-US" altLang="zh-CN" sz="1800" dirty="0">
                <a:latin typeface="Consolas" panose="020B0609020204030204" charset="0"/>
                <a:sym typeface="Courier New" panose="02070309020205020404" pitchFamily="1" charset="0"/>
              </a:rPr>
              <a:t>         'bye':'Bye'}</a:t>
            </a:r>
            <a:endParaRPr lang="en-US" altLang="zh-CN" sz="1800" dirty="0">
              <a:latin typeface="Consolas" panose="020B0609020204030204" charset="0"/>
              <a:sym typeface="Courier New" panose="02070309020205020404" pitchFamily="1" charset="0"/>
            </a:endParaRPr>
          </a:p>
          <a:p>
            <a:pPr>
              <a:spcBef>
                <a:spcPct val="0"/>
              </a:spcBef>
              <a:buNone/>
            </a:pPr>
            <a:r>
              <a:rPr lang="en-US" altLang="zh-CN" sz="1800" dirty="0">
                <a:latin typeface="Consolas" panose="020B0609020204030204" charset="0"/>
                <a:sym typeface="Courier New" panose="02070309020205020404" pitchFamily="1" charset="0"/>
              </a:rPr>
              <a:t>HOST = ''</a:t>
            </a:r>
            <a:endParaRPr lang="en-US" altLang="zh-CN" sz="1800" dirty="0">
              <a:latin typeface="Consolas" panose="020B0609020204030204" charset="0"/>
              <a:sym typeface="Courier New" panose="02070309020205020404" pitchFamily="1" charset="0"/>
            </a:endParaRPr>
          </a:p>
          <a:p>
            <a:pPr>
              <a:spcBef>
                <a:spcPct val="0"/>
              </a:spcBef>
              <a:buNone/>
            </a:pPr>
            <a:r>
              <a:rPr lang="en-US" altLang="zh-CN" sz="1800" dirty="0">
                <a:latin typeface="Consolas" panose="020B0609020204030204" charset="0"/>
                <a:sym typeface="Courier New" panose="02070309020205020404" pitchFamily="1" charset="0"/>
              </a:rPr>
              <a:t>PORT = 50007</a:t>
            </a:r>
            <a:endParaRPr lang="en-US" altLang="zh-CN" sz="1800" dirty="0">
              <a:latin typeface="Consolas" panose="020B0609020204030204" charset="0"/>
              <a:sym typeface="Courier New" panose="02070309020205020404" pitchFamily="1" charset="0"/>
            </a:endParaRPr>
          </a:p>
          <a:p>
            <a:pPr>
              <a:spcBef>
                <a:spcPct val="0"/>
              </a:spcBef>
              <a:buNone/>
            </a:pPr>
            <a:r>
              <a:rPr lang="en-US" altLang="zh-CN" sz="1800" dirty="0">
                <a:latin typeface="Consolas" panose="020B0609020204030204" charset="0"/>
                <a:sym typeface="Courier New" panose="02070309020205020404" pitchFamily="1" charset="0"/>
              </a:rPr>
              <a:t>s = socket.socket(socket.AF_INET, socket.SOCK_STREAM)</a:t>
            </a:r>
            <a:endParaRPr lang="en-US" altLang="zh-CN" sz="1800" dirty="0">
              <a:latin typeface="Consolas" panose="020B0609020204030204" charset="0"/>
              <a:sym typeface="Courier New" panose="02070309020205020404" pitchFamily="1" charset="0"/>
            </a:endParaRPr>
          </a:p>
          <a:p>
            <a:pPr>
              <a:spcBef>
                <a:spcPct val="0"/>
              </a:spcBef>
              <a:buNone/>
            </a:pPr>
            <a:r>
              <a:rPr lang="en-US" altLang="zh-CN" sz="1800" dirty="0">
                <a:latin typeface="Consolas" panose="020B0609020204030204" charset="0"/>
                <a:sym typeface="Courier New" panose="02070309020205020404" pitchFamily="1" charset="0"/>
              </a:rPr>
              <a:t># 绑定socket</a:t>
            </a:r>
            <a:endParaRPr lang="en-US" altLang="zh-CN" sz="1800" dirty="0">
              <a:latin typeface="Consolas" panose="020B0609020204030204" charset="0"/>
              <a:sym typeface="Courier New" panose="02070309020205020404" pitchFamily="1" charset="0"/>
            </a:endParaRPr>
          </a:p>
          <a:p>
            <a:pPr>
              <a:spcBef>
                <a:spcPct val="0"/>
              </a:spcBef>
              <a:buNone/>
            </a:pPr>
            <a:r>
              <a:rPr lang="en-US" altLang="zh-CN" sz="1800" dirty="0">
                <a:latin typeface="Consolas" panose="020B0609020204030204" charset="0"/>
                <a:sym typeface="Courier New" panose="02070309020205020404" pitchFamily="1" charset="0"/>
              </a:rPr>
              <a:t>s.bind((HOST, PORT))</a:t>
            </a:r>
            <a:endParaRPr lang="en-US" altLang="zh-CN" sz="1800" dirty="0">
              <a:latin typeface="Consolas" panose="020B0609020204030204" charset="0"/>
              <a:sym typeface="Courier New" panose="02070309020205020404" pitchFamily="1" charset="0"/>
            </a:endParaRPr>
          </a:p>
          <a:p>
            <a:pPr>
              <a:spcBef>
                <a:spcPct val="0"/>
              </a:spcBef>
              <a:buNone/>
            </a:pPr>
            <a:r>
              <a:rPr lang="en-US" altLang="zh-CN" sz="1800" dirty="0">
                <a:latin typeface="Consolas" panose="020B0609020204030204" charset="0"/>
                <a:sym typeface="Courier New" panose="02070309020205020404" pitchFamily="1" charset="0"/>
              </a:rPr>
              <a:t># 开始监听一个客户端连接</a:t>
            </a:r>
            <a:endParaRPr lang="en-US" altLang="zh-CN" sz="1800" dirty="0">
              <a:latin typeface="Consolas" panose="020B0609020204030204" charset="0"/>
              <a:sym typeface="Courier New" panose="02070309020205020404" pitchFamily="1" charset="0"/>
            </a:endParaRPr>
          </a:p>
          <a:p>
            <a:pPr>
              <a:spcBef>
                <a:spcPct val="0"/>
              </a:spcBef>
              <a:buNone/>
            </a:pPr>
            <a:r>
              <a:rPr lang="en-US" altLang="zh-CN" sz="1800" dirty="0">
                <a:latin typeface="Consolas" panose="020B0609020204030204" charset="0"/>
                <a:sym typeface="Courier New" panose="02070309020205020404" pitchFamily="1" charset="0"/>
              </a:rPr>
              <a:t>s.listen(1)</a:t>
            </a:r>
            <a:endParaRPr lang="en-US" altLang="zh-CN" sz="1800" dirty="0">
              <a:latin typeface="Consolas" panose="020B0609020204030204" charset="0"/>
              <a:sym typeface="Courier New" panose="02070309020205020404" pitchFamily="1" charset="0"/>
            </a:endParaRPr>
          </a:p>
          <a:p>
            <a:pPr>
              <a:spcBef>
                <a:spcPct val="0"/>
              </a:spcBef>
              <a:buNone/>
            </a:pPr>
            <a:r>
              <a:rPr lang="en-US" altLang="zh-CN" sz="1800" dirty="0">
                <a:latin typeface="Consolas" panose="020B0609020204030204" charset="0"/>
                <a:sym typeface="Courier New" panose="02070309020205020404" pitchFamily="1" charset="0"/>
              </a:rPr>
              <a:t>print('Listening on port:',PORT)</a:t>
            </a:r>
            <a:endParaRPr lang="en-US" altLang="zh-CN" sz="1800" dirty="0">
              <a:latin typeface="Consolas" panose="020B0609020204030204" charset="0"/>
              <a:sym typeface="Courier New" panose="02070309020205020404" pitchFamily="1"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10.2.2 TCP编程</a:t>
            </a:r>
            <a:endParaRPr>
              <a:latin typeface="+mj-lt"/>
              <a:ea typeface="+mj-ea"/>
              <a:cs typeface="+mj-cs"/>
              <a:sym typeface="宋体" panose="02010600030101010101" pitchFamily="2" charset="-122"/>
            </a:endParaRPr>
          </a:p>
        </p:txBody>
      </p:sp>
      <p:sp>
        <p:nvSpPr>
          <p:cNvPr id="2" name="文本占位符 1"/>
          <p:cNvSpPr>
            <a:spLocks noGrp="1"/>
          </p:cNvSpPr>
          <p:nvPr>
            <p:ph type="body" idx="1"/>
          </p:nvPr>
        </p:nvSpPr>
        <p:spPr/>
        <p:txBody>
          <a:bodyPr/>
          <a:p>
            <a:endParaRPr lang="zh-CN" altLang="en-US"/>
          </a:p>
        </p:txBody>
      </p:sp>
      <p:sp>
        <p:nvSpPr>
          <p:cNvPr id="40962" name="内容占位符 2"/>
          <p:cNvSpPr>
            <a:spLocks noGrp="1"/>
          </p:cNvSpPr>
          <p:nvPr>
            <p:ph sz="half" idx="2"/>
          </p:nvPr>
        </p:nvSpPr>
        <p:spPr>
          <a:xfrm>
            <a:off x="554355" y="892810"/>
            <a:ext cx="11155680" cy="5621020"/>
          </a:xfrm>
        </p:spPr>
        <p:txBody>
          <a:bodyPr anchor="t"/>
          <a:p>
            <a:pPr>
              <a:lnSpc>
                <a:spcPct val="90000"/>
              </a:lnSpc>
              <a:spcBef>
                <a:spcPct val="0"/>
              </a:spcBef>
              <a:buSzPct val="90000"/>
              <a:buFont typeface="Wingdings" panose="05000000000000000000" pitchFamily="2" charset="2"/>
              <a:buNone/>
            </a:pPr>
            <a:r>
              <a:rPr lang="en-US" altLang="zh-CN" sz="1400" dirty="0">
                <a:latin typeface="Consolas" panose="020B0609020204030204" charset="0"/>
                <a:sym typeface="Courier New" panose="02070309020205020404" pitchFamily="1" charset="0"/>
              </a:rPr>
              <a:t>conn, addr = s.accept()</a:t>
            </a:r>
            <a:endParaRPr lang="en-US" altLang="zh-CN" sz="1400" dirty="0">
              <a:latin typeface="Consolas" panose="020B0609020204030204" charset="0"/>
              <a:sym typeface="Courier New" panose="02070309020205020404" pitchFamily="1" charset="0"/>
            </a:endParaRPr>
          </a:p>
          <a:p>
            <a:pPr>
              <a:lnSpc>
                <a:spcPct val="90000"/>
              </a:lnSpc>
              <a:spcBef>
                <a:spcPct val="0"/>
              </a:spcBef>
              <a:buSzPct val="90000"/>
              <a:buFont typeface="Wingdings" panose="05000000000000000000" pitchFamily="2" charset="2"/>
              <a:buNone/>
            </a:pPr>
            <a:r>
              <a:rPr lang="en-US" altLang="zh-CN" sz="1400" dirty="0">
                <a:latin typeface="Consolas" panose="020B0609020204030204" charset="0"/>
                <a:sym typeface="Courier New" panose="02070309020205020404" pitchFamily="1" charset="0"/>
              </a:rPr>
              <a:t>print('Connected by', addr)</a:t>
            </a:r>
            <a:endParaRPr lang="en-US" altLang="zh-CN" sz="1400" dirty="0">
              <a:latin typeface="Consolas" panose="020B0609020204030204" charset="0"/>
              <a:sym typeface="Courier New" panose="02070309020205020404" pitchFamily="1" charset="0"/>
            </a:endParaRPr>
          </a:p>
          <a:p>
            <a:pPr>
              <a:lnSpc>
                <a:spcPct val="90000"/>
              </a:lnSpc>
              <a:spcBef>
                <a:spcPct val="0"/>
              </a:spcBef>
              <a:buSzPct val="90000"/>
              <a:buFont typeface="Wingdings" panose="05000000000000000000" pitchFamily="2" charset="2"/>
              <a:buNone/>
            </a:pPr>
            <a:r>
              <a:rPr lang="en-US" altLang="zh-CN" sz="1400" dirty="0">
                <a:latin typeface="Consolas" panose="020B0609020204030204" charset="0"/>
                <a:sym typeface="Courier New" panose="02070309020205020404" pitchFamily="1" charset="0"/>
              </a:rPr>
              <a:t># 开始聊天</a:t>
            </a:r>
            <a:endParaRPr lang="en-US" altLang="zh-CN" sz="1400" dirty="0">
              <a:latin typeface="Consolas" panose="020B0609020204030204" charset="0"/>
              <a:sym typeface="Courier New" panose="02070309020205020404" pitchFamily="1" charset="0"/>
            </a:endParaRPr>
          </a:p>
          <a:p>
            <a:pPr>
              <a:lnSpc>
                <a:spcPct val="90000"/>
              </a:lnSpc>
              <a:spcBef>
                <a:spcPct val="0"/>
              </a:spcBef>
              <a:buSzPct val="90000"/>
              <a:buFont typeface="Wingdings" panose="05000000000000000000" pitchFamily="2" charset="2"/>
              <a:buNone/>
            </a:pPr>
            <a:r>
              <a:rPr lang="en-US" altLang="zh-CN" sz="1400" dirty="0">
                <a:latin typeface="Consolas" panose="020B0609020204030204" charset="0"/>
                <a:sym typeface="Courier New" panose="02070309020205020404" pitchFamily="1" charset="0"/>
              </a:rPr>
              <a:t>while True:</a:t>
            </a:r>
            <a:endParaRPr lang="en-US" altLang="zh-CN" sz="1400" dirty="0">
              <a:latin typeface="Consolas" panose="020B0609020204030204" charset="0"/>
              <a:sym typeface="Courier New" panose="02070309020205020404" pitchFamily="1" charset="0"/>
            </a:endParaRPr>
          </a:p>
          <a:p>
            <a:pPr>
              <a:lnSpc>
                <a:spcPct val="90000"/>
              </a:lnSpc>
              <a:spcBef>
                <a:spcPct val="0"/>
              </a:spcBef>
              <a:buSzPct val="90000"/>
              <a:buFont typeface="Wingdings" panose="05000000000000000000" pitchFamily="2" charset="2"/>
              <a:buNone/>
            </a:pPr>
            <a:r>
              <a:rPr lang="en-US" altLang="zh-CN" sz="1400" dirty="0">
                <a:latin typeface="Consolas" panose="020B0609020204030204" charset="0"/>
                <a:sym typeface="Courier New" panose="02070309020205020404" pitchFamily="1" charset="0"/>
              </a:rPr>
              <a:t>    data = conn.recv(1024).decode()</a:t>
            </a:r>
            <a:endParaRPr lang="en-US" altLang="zh-CN" sz="1400" dirty="0">
              <a:latin typeface="Consolas" panose="020B0609020204030204" charset="0"/>
              <a:sym typeface="Courier New" panose="02070309020205020404" pitchFamily="1" charset="0"/>
            </a:endParaRPr>
          </a:p>
          <a:p>
            <a:pPr>
              <a:lnSpc>
                <a:spcPct val="90000"/>
              </a:lnSpc>
              <a:spcBef>
                <a:spcPct val="0"/>
              </a:spcBef>
              <a:buSzPct val="90000"/>
              <a:buFont typeface="Wingdings" panose="05000000000000000000" pitchFamily="2" charset="2"/>
              <a:buNone/>
            </a:pPr>
            <a:r>
              <a:rPr lang="en-US" altLang="zh-CN" sz="1400" dirty="0">
                <a:latin typeface="Consolas" panose="020B0609020204030204" charset="0"/>
                <a:sym typeface="Courier New" panose="02070309020205020404" pitchFamily="1" charset="0"/>
              </a:rPr>
              <a:t>    if not data:</a:t>
            </a:r>
            <a:endParaRPr lang="en-US" altLang="zh-CN" sz="1400" dirty="0">
              <a:latin typeface="Consolas" panose="020B0609020204030204" charset="0"/>
              <a:sym typeface="Courier New" panose="02070309020205020404" pitchFamily="1" charset="0"/>
            </a:endParaRPr>
          </a:p>
          <a:p>
            <a:pPr>
              <a:lnSpc>
                <a:spcPct val="90000"/>
              </a:lnSpc>
              <a:spcBef>
                <a:spcPct val="0"/>
              </a:spcBef>
              <a:buSzPct val="90000"/>
              <a:buFont typeface="Wingdings" panose="05000000000000000000" pitchFamily="2" charset="2"/>
              <a:buNone/>
            </a:pPr>
            <a:r>
              <a:rPr lang="en-US" altLang="zh-CN" sz="1400" dirty="0">
                <a:latin typeface="Consolas" panose="020B0609020204030204" charset="0"/>
                <a:sym typeface="Courier New" panose="02070309020205020404" pitchFamily="1" charset="0"/>
              </a:rPr>
              <a:t>        break</a:t>
            </a:r>
            <a:endParaRPr lang="en-US" altLang="zh-CN" sz="1400" dirty="0">
              <a:latin typeface="Consolas" panose="020B0609020204030204" charset="0"/>
              <a:sym typeface="Courier New" panose="02070309020205020404" pitchFamily="1" charset="0"/>
            </a:endParaRPr>
          </a:p>
          <a:p>
            <a:pPr>
              <a:lnSpc>
                <a:spcPct val="90000"/>
              </a:lnSpc>
              <a:spcBef>
                <a:spcPct val="0"/>
              </a:spcBef>
              <a:buSzPct val="90000"/>
              <a:buFont typeface="Wingdings" panose="05000000000000000000" pitchFamily="2" charset="2"/>
              <a:buNone/>
            </a:pPr>
            <a:r>
              <a:rPr lang="en-US" altLang="zh-CN" sz="1400" dirty="0">
                <a:latin typeface="Consolas" panose="020B0609020204030204" charset="0"/>
                <a:sym typeface="Courier New" panose="02070309020205020404" pitchFamily="1" charset="0"/>
              </a:rPr>
              <a:t>    print('Received message:', data)</a:t>
            </a:r>
            <a:endParaRPr lang="en-US" altLang="zh-CN" sz="1400" dirty="0">
              <a:latin typeface="Consolas" panose="020B0609020204030204" charset="0"/>
              <a:sym typeface="Courier New" panose="02070309020205020404" pitchFamily="1" charset="0"/>
            </a:endParaRPr>
          </a:p>
          <a:p>
            <a:pPr>
              <a:lnSpc>
                <a:spcPct val="90000"/>
              </a:lnSpc>
              <a:spcBef>
                <a:spcPct val="0"/>
              </a:spcBef>
              <a:buSzPct val="90000"/>
              <a:buFont typeface="Wingdings" panose="05000000000000000000" pitchFamily="2" charset="2"/>
              <a:buNone/>
            </a:pPr>
            <a:r>
              <a:rPr lang="en-US" altLang="zh-CN" sz="1400" dirty="0">
                <a:latin typeface="Consolas" panose="020B0609020204030204" charset="0"/>
                <a:sym typeface="Courier New" panose="02070309020205020404" pitchFamily="1" charset="0"/>
              </a:rPr>
              <a:t>    # 尽量猜测对方要表达的真正意思</a:t>
            </a:r>
            <a:endParaRPr lang="en-US" altLang="zh-CN" sz="1400" dirty="0">
              <a:latin typeface="Consolas" panose="020B0609020204030204" charset="0"/>
              <a:sym typeface="Courier New" panose="02070309020205020404" pitchFamily="1" charset="0"/>
            </a:endParaRPr>
          </a:p>
          <a:p>
            <a:pPr>
              <a:lnSpc>
                <a:spcPct val="90000"/>
              </a:lnSpc>
              <a:spcBef>
                <a:spcPct val="0"/>
              </a:spcBef>
              <a:buSzPct val="90000"/>
              <a:buFont typeface="Wingdings" panose="05000000000000000000" pitchFamily="2" charset="2"/>
              <a:buNone/>
            </a:pPr>
            <a:r>
              <a:rPr lang="en-US" altLang="zh-CN" sz="1400" dirty="0">
                <a:latin typeface="Consolas" panose="020B0609020204030204" charset="0"/>
                <a:sym typeface="Courier New" panose="02070309020205020404" pitchFamily="1" charset="0"/>
              </a:rPr>
              <a:t>    m = 0</a:t>
            </a:r>
            <a:endParaRPr lang="en-US" altLang="zh-CN" sz="1400" dirty="0">
              <a:latin typeface="Consolas" panose="020B0609020204030204" charset="0"/>
              <a:sym typeface="Courier New" panose="02070309020205020404" pitchFamily="1" charset="0"/>
            </a:endParaRPr>
          </a:p>
          <a:p>
            <a:pPr>
              <a:lnSpc>
                <a:spcPct val="90000"/>
              </a:lnSpc>
              <a:spcBef>
                <a:spcPct val="0"/>
              </a:spcBef>
              <a:buSzPct val="90000"/>
              <a:buFont typeface="Wingdings" panose="05000000000000000000" pitchFamily="2" charset="2"/>
              <a:buNone/>
            </a:pPr>
            <a:r>
              <a:rPr lang="en-US" altLang="zh-CN" sz="1400" dirty="0">
                <a:latin typeface="Consolas" panose="020B0609020204030204" charset="0"/>
                <a:sym typeface="Courier New" panose="02070309020205020404" pitchFamily="1" charset="0"/>
              </a:rPr>
              <a:t>    key = ''</a:t>
            </a:r>
            <a:endParaRPr lang="en-US" altLang="zh-CN" sz="1400" dirty="0">
              <a:latin typeface="Consolas" panose="020B0609020204030204" charset="0"/>
              <a:sym typeface="Courier New" panose="02070309020205020404" pitchFamily="1" charset="0"/>
            </a:endParaRPr>
          </a:p>
          <a:p>
            <a:pPr>
              <a:lnSpc>
                <a:spcPct val="90000"/>
              </a:lnSpc>
              <a:spcBef>
                <a:spcPct val="0"/>
              </a:spcBef>
              <a:buSzPct val="90000"/>
              <a:buFont typeface="Wingdings" panose="05000000000000000000" pitchFamily="2" charset="2"/>
              <a:buNone/>
            </a:pPr>
            <a:r>
              <a:rPr lang="en-US" altLang="zh-CN" sz="1400" dirty="0">
                <a:latin typeface="Consolas" panose="020B0609020204030204" charset="0"/>
                <a:sym typeface="Courier New" panose="02070309020205020404" pitchFamily="1" charset="0"/>
              </a:rPr>
              <a:t>    for k in words.keys():</a:t>
            </a:r>
            <a:endParaRPr lang="en-US" altLang="zh-CN" sz="1400" dirty="0">
              <a:latin typeface="Consolas" panose="020B0609020204030204" charset="0"/>
              <a:sym typeface="Courier New" panose="02070309020205020404" pitchFamily="1" charset="0"/>
            </a:endParaRPr>
          </a:p>
          <a:p>
            <a:pPr>
              <a:lnSpc>
                <a:spcPct val="90000"/>
              </a:lnSpc>
              <a:spcBef>
                <a:spcPct val="0"/>
              </a:spcBef>
              <a:buSzPct val="90000"/>
              <a:buFont typeface="Wingdings" panose="05000000000000000000" pitchFamily="2" charset="2"/>
              <a:buNone/>
            </a:pPr>
            <a:r>
              <a:rPr lang="en-US" altLang="zh-CN" sz="1400" dirty="0">
                <a:latin typeface="Consolas" panose="020B0609020204030204" charset="0"/>
                <a:sym typeface="Courier New" panose="02070309020205020404" pitchFamily="1" charset="0"/>
              </a:rPr>
              <a:t>        # 删除多余的空白字符</a:t>
            </a:r>
            <a:endParaRPr lang="en-US" altLang="zh-CN" sz="1400" dirty="0">
              <a:latin typeface="Consolas" panose="020B0609020204030204" charset="0"/>
              <a:sym typeface="Courier New" panose="02070309020205020404" pitchFamily="1" charset="0"/>
            </a:endParaRPr>
          </a:p>
          <a:p>
            <a:pPr>
              <a:lnSpc>
                <a:spcPct val="90000"/>
              </a:lnSpc>
              <a:spcBef>
                <a:spcPct val="0"/>
              </a:spcBef>
              <a:buSzPct val="90000"/>
              <a:buFont typeface="Wingdings" panose="05000000000000000000" pitchFamily="2" charset="2"/>
              <a:buNone/>
            </a:pPr>
            <a:r>
              <a:rPr lang="en-US" altLang="zh-CN" sz="1400" dirty="0">
                <a:latin typeface="Consolas" panose="020B0609020204030204" charset="0"/>
                <a:sym typeface="Courier New" panose="02070309020205020404" pitchFamily="1" charset="0"/>
              </a:rPr>
              <a:t>        data = ' '.join(data.split())</a:t>
            </a:r>
            <a:endParaRPr lang="en-US" altLang="zh-CN" sz="1400" dirty="0">
              <a:latin typeface="Consolas" panose="020B0609020204030204" charset="0"/>
              <a:sym typeface="Courier New" panose="02070309020205020404" pitchFamily="1" charset="0"/>
            </a:endParaRPr>
          </a:p>
          <a:p>
            <a:pPr>
              <a:lnSpc>
                <a:spcPct val="90000"/>
              </a:lnSpc>
              <a:spcBef>
                <a:spcPct val="0"/>
              </a:spcBef>
              <a:buSzPct val="90000"/>
              <a:buFont typeface="Wingdings" panose="05000000000000000000" pitchFamily="2" charset="2"/>
              <a:buNone/>
            </a:pPr>
            <a:r>
              <a:rPr lang="en-US" altLang="zh-CN" sz="1400" dirty="0">
                <a:latin typeface="Consolas" panose="020B0609020204030204" charset="0"/>
                <a:sym typeface="Courier New" panose="02070309020205020404" pitchFamily="1" charset="0"/>
              </a:rPr>
              <a:t>        # 与某个“键”非常接近，就直接返回</a:t>
            </a:r>
            <a:endParaRPr lang="en-US" altLang="zh-CN" sz="1400" dirty="0">
              <a:latin typeface="Consolas" panose="020B0609020204030204" charset="0"/>
              <a:sym typeface="Courier New" panose="02070309020205020404" pitchFamily="1" charset="0"/>
            </a:endParaRPr>
          </a:p>
          <a:p>
            <a:pPr>
              <a:lnSpc>
                <a:spcPct val="90000"/>
              </a:lnSpc>
              <a:spcBef>
                <a:spcPct val="0"/>
              </a:spcBef>
              <a:buSzPct val="90000"/>
              <a:buFont typeface="Wingdings" panose="05000000000000000000" pitchFamily="2" charset="2"/>
              <a:buNone/>
            </a:pPr>
            <a:r>
              <a:rPr lang="en-US" altLang="zh-CN" sz="1400" dirty="0">
                <a:latin typeface="Consolas" panose="020B0609020204030204" charset="0"/>
                <a:sym typeface="Courier New" panose="02070309020205020404" pitchFamily="1" charset="0"/>
              </a:rPr>
              <a:t>        if len(commonprefix([k, data])) &gt; len(k)*0.7:</a:t>
            </a:r>
            <a:endParaRPr lang="en-US" altLang="zh-CN" sz="1400" dirty="0">
              <a:latin typeface="Consolas" panose="020B0609020204030204" charset="0"/>
              <a:sym typeface="Courier New" panose="02070309020205020404" pitchFamily="1" charset="0"/>
            </a:endParaRPr>
          </a:p>
          <a:p>
            <a:pPr>
              <a:lnSpc>
                <a:spcPct val="90000"/>
              </a:lnSpc>
              <a:spcBef>
                <a:spcPct val="0"/>
              </a:spcBef>
              <a:buSzPct val="90000"/>
              <a:buFont typeface="Wingdings" panose="05000000000000000000" pitchFamily="2" charset="2"/>
              <a:buNone/>
            </a:pPr>
            <a:r>
              <a:rPr lang="en-US" altLang="zh-CN" sz="1400" dirty="0">
                <a:latin typeface="Consolas" panose="020B0609020204030204" charset="0"/>
                <a:sym typeface="Courier New" panose="02070309020205020404" pitchFamily="1" charset="0"/>
              </a:rPr>
              <a:t>            key = k</a:t>
            </a:r>
            <a:endParaRPr lang="en-US" altLang="zh-CN" sz="1400" dirty="0">
              <a:latin typeface="Consolas" panose="020B0609020204030204" charset="0"/>
              <a:sym typeface="Courier New" panose="02070309020205020404" pitchFamily="1" charset="0"/>
            </a:endParaRPr>
          </a:p>
          <a:p>
            <a:pPr>
              <a:lnSpc>
                <a:spcPct val="90000"/>
              </a:lnSpc>
              <a:spcBef>
                <a:spcPct val="0"/>
              </a:spcBef>
              <a:buSzPct val="90000"/>
              <a:buFont typeface="Wingdings" panose="05000000000000000000" pitchFamily="2" charset="2"/>
              <a:buNone/>
            </a:pPr>
            <a:r>
              <a:rPr lang="en-US" altLang="zh-CN" sz="1400" dirty="0">
                <a:latin typeface="Consolas" panose="020B0609020204030204" charset="0"/>
                <a:sym typeface="Courier New" panose="02070309020205020404" pitchFamily="1" charset="0"/>
              </a:rPr>
              <a:t>            break</a:t>
            </a:r>
            <a:endParaRPr lang="en-US" altLang="zh-CN" sz="1400" dirty="0">
              <a:latin typeface="Consolas" panose="020B0609020204030204" charset="0"/>
              <a:sym typeface="Courier New" panose="02070309020205020404" pitchFamily="1" charset="0"/>
            </a:endParaRPr>
          </a:p>
          <a:p>
            <a:pPr>
              <a:lnSpc>
                <a:spcPct val="90000"/>
              </a:lnSpc>
              <a:spcBef>
                <a:spcPct val="0"/>
              </a:spcBef>
              <a:buSzPct val="90000"/>
              <a:buFont typeface="Wingdings" panose="05000000000000000000" pitchFamily="2" charset="2"/>
              <a:buNone/>
            </a:pPr>
            <a:r>
              <a:rPr lang="en-US" altLang="zh-CN" sz="1400" dirty="0">
                <a:latin typeface="Consolas" panose="020B0609020204030204" charset="0"/>
                <a:sym typeface="Courier New" panose="02070309020205020404" pitchFamily="1" charset="0"/>
              </a:rPr>
              <a:t>        # 使用选择法，选择一个重合度较高的“键”</a:t>
            </a:r>
            <a:endParaRPr lang="en-US" altLang="zh-CN" sz="1400" dirty="0">
              <a:latin typeface="Consolas" panose="020B0609020204030204" charset="0"/>
              <a:sym typeface="Courier New" panose="02070309020205020404" pitchFamily="1" charset="0"/>
            </a:endParaRPr>
          </a:p>
          <a:p>
            <a:pPr>
              <a:lnSpc>
                <a:spcPct val="90000"/>
              </a:lnSpc>
              <a:spcBef>
                <a:spcPct val="0"/>
              </a:spcBef>
              <a:buSzPct val="90000"/>
              <a:buFont typeface="Wingdings" panose="05000000000000000000" pitchFamily="2" charset="2"/>
              <a:buNone/>
            </a:pPr>
            <a:r>
              <a:rPr lang="en-US" altLang="zh-CN" sz="1400" dirty="0">
                <a:latin typeface="Consolas" panose="020B0609020204030204" charset="0"/>
                <a:sym typeface="Courier New" panose="02070309020205020404" pitchFamily="1" charset="0"/>
              </a:rPr>
              <a:t>        length = len(set(data.split())&amp;set(k.split()))</a:t>
            </a:r>
            <a:endParaRPr lang="en-US" altLang="zh-CN" sz="1400" dirty="0">
              <a:latin typeface="Consolas" panose="020B0609020204030204" charset="0"/>
              <a:sym typeface="Courier New" panose="02070309020205020404" pitchFamily="1" charset="0"/>
            </a:endParaRPr>
          </a:p>
          <a:p>
            <a:pPr>
              <a:lnSpc>
                <a:spcPct val="90000"/>
              </a:lnSpc>
              <a:spcBef>
                <a:spcPct val="0"/>
              </a:spcBef>
              <a:buSzPct val="90000"/>
              <a:buFont typeface="Wingdings" panose="05000000000000000000" pitchFamily="2" charset="2"/>
              <a:buNone/>
            </a:pPr>
            <a:r>
              <a:rPr lang="en-US" altLang="zh-CN" sz="1400" dirty="0">
                <a:latin typeface="Consolas" panose="020B0609020204030204" charset="0"/>
                <a:sym typeface="Courier New" panose="02070309020205020404" pitchFamily="1" charset="0"/>
              </a:rPr>
              <a:t>        if length &gt; m:</a:t>
            </a:r>
            <a:endParaRPr lang="en-US" altLang="zh-CN" sz="1400" dirty="0">
              <a:latin typeface="Consolas" panose="020B0609020204030204" charset="0"/>
              <a:sym typeface="Courier New" panose="02070309020205020404" pitchFamily="1" charset="0"/>
            </a:endParaRPr>
          </a:p>
          <a:p>
            <a:pPr>
              <a:lnSpc>
                <a:spcPct val="90000"/>
              </a:lnSpc>
              <a:spcBef>
                <a:spcPct val="0"/>
              </a:spcBef>
              <a:buSzPct val="90000"/>
              <a:buFont typeface="Wingdings" panose="05000000000000000000" pitchFamily="2" charset="2"/>
              <a:buNone/>
            </a:pPr>
            <a:r>
              <a:rPr lang="en-US" altLang="zh-CN" sz="1400" dirty="0">
                <a:latin typeface="Consolas" panose="020B0609020204030204" charset="0"/>
                <a:sym typeface="Courier New" panose="02070309020205020404" pitchFamily="1" charset="0"/>
              </a:rPr>
              <a:t>            m = length</a:t>
            </a:r>
            <a:endParaRPr lang="en-US" altLang="zh-CN" sz="1400" dirty="0">
              <a:latin typeface="Consolas" panose="020B0609020204030204" charset="0"/>
              <a:sym typeface="Courier New" panose="02070309020205020404" pitchFamily="1" charset="0"/>
            </a:endParaRPr>
          </a:p>
          <a:p>
            <a:pPr>
              <a:lnSpc>
                <a:spcPct val="90000"/>
              </a:lnSpc>
              <a:spcBef>
                <a:spcPct val="0"/>
              </a:spcBef>
              <a:buSzPct val="90000"/>
              <a:buFont typeface="Wingdings" panose="05000000000000000000" pitchFamily="2" charset="2"/>
              <a:buNone/>
            </a:pPr>
            <a:r>
              <a:rPr lang="en-US" altLang="zh-CN" sz="1400" dirty="0">
                <a:latin typeface="Consolas" panose="020B0609020204030204" charset="0"/>
                <a:sym typeface="Courier New" panose="02070309020205020404" pitchFamily="1" charset="0"/>
              </a:rPr>
              <a:t>            key = k</a:t>
            </a:r>
            <a:endParaRPr lang="en-US" altLang="zh-CN" sz="1400" dirty="0">
              <a:latin typeface="Consolas" panose="020B0609020204030204" charset="0"/>
              <a:sym typeface="Courier New" panose="02070309020205020404" pitchFamily="1" charset="0"/>
            </a:endParaRPr>
          </a:p>
          <a:p>
            <a:pPr>
              <a:lnSpc>
                <a:spcPct val="90000"/>
              </a:lnSpc>
              <a:spcBef>
                <a:spcPct val="0"/>
              </a:spcBef>
              <a:buSzPct val="90000"/>
              <a:buFont typeface="Wingdings" panose="05000000000000000000" pitchFamily="2" charset="2"/>
              <a:buNone/>
            </a:pPr>
            <a:r>
              <a:rPr lang="en-US" altLang="zh-CN" sz="1400" dirty="0">
                <a:latin typeface="Consolas" panose="020B0609020204030204" charset="0"/>
                <a:sym typeface="Courier New" panose="02070309020205020404" pitchFamily="1" charset="0"/>
              </a:rPr>
              <a:t>    # 选择合适的信息进行回复</a:t>
            </a:r>
            <a:endParaRPr lang="en-US" altLang="zh-CN" sz="1400" dirty="0">
              <a:latin typeface="Consolas" panose="020B0609020204030204" charset="0"/>
              <a:sym typeface="Courier New" panose="02070309020205020404" pitchFamily="1" charset="0"/>
            </a:endParaRPr>
          </a:p>
          <a:p>
            <a:pPr>
              <a:lnSpc>
                <a:spcPct val="90000"/>
              </a:lnSpc>
              <a:spcBef>
                <a:spcPct val="0"/>
              </a:spcBef>
              <a:buSzPct val="90000"/>
              <a:buFont typeface="Wingdings" panose="05000000000000000000" pitchFamily="2" charset="2"/>
              <a:buNone/>
            </a:pPr>
            <a:r>
              <a:rPr lang="en-US" altLang="zh-CN" sz="1400" dirty="0">
                <a:latin typeface="Consolas" panose="020B0609020204030204" charset="0"/>
                <a:sym typeface="Courier New" panose="02070309020205020404" pitchFamily="1" charset="0"/>
              </a:rPr>
              <a:t>    conn.sendall(words.get(key, 'Sorry.').encode())</a:t>
            </a:r>
            <a:endParaRPr lang="en-US" altLang="zh-CN" sz="1400" dirty="0">
              <a:latin typeface="Consolas" panose="020B0609020204030204" charset="0"/>
              <a:sym typeface="Courier New" panose="02070309020205020404" pitchFamily="1" charset="0"/>
            </a:endParaRPr>
          </a:p>
          <a:p>
            <a:pPr>
              <a:lnSpc>
                <a:spcPct val="90000"/>
              </a:lnSpc>
              <a:spcBef>
                <a:spcPct val="0"/>
              </a:spcBef>
              <a:buSzPct val="90000"/>
              <a:buFont typeface="Wingdings" panose="05000000000000000000" pitchFamily="2" charset="2"/>
              <a:buNone/>
            </a:pPr>
            <a:r>
              <a:rPr lang="en-US" altLang="zh-CN" sz="1400" dirty="0">
                <a:latin typeface="Consolas" panose="020B0609020204030204" charset="0"/>
                <a:sym typeface="Courier New" panose="02070309020205020404" pitchFamily="1" charset="0"/>
              </a:rPr>
              <a:t>conn.close()</a:t>
            </a:r>
            <a:endParaRPr lang="en-US" altLang="zh-CN" sz="1400" dirty="0">
              <a:latin typeface="Consolas" panose="020B0609020204030204" charset="0"/>
              <a:sym typeface="Courier New" panose="02070309020205020404" pitchFamily="1" charset="0"/>
            </a:endParaRPr>
          </a:p>
          <a:p>
            <a:pPr>
              <a:lnSpc>
                <a:spcPct val="90000"/>
              </a:lnSpc>
              <a:spcBef>
                <a:spcPct val="0"/>
              </a:spcBef>
              <a:buSzPct val="90000"/>
              <a:buFont typeface="Wingdings" panose="05000000000000000000" pitchFamily="2" charset="2"/>
              <a:buNone/>
            </a:pPr>
            <a:r>
              <a:rPr lang="en-US" altLang="zh-CN" sz="1400" dirty="0">
                <a:latin typeface="Consolas" panose="020B0609020204030204" charset="0"/>
                <a:sym typeface="Courier New" panose="02070309020205020404" pitchFamily="1" charset="0"/>
              </a:rPr>
              <a:t>s.close()</a:t>
            </a:r>
            <a:endParaRPr lang="en-US" altLang="zh-CN" sz="1400" dirty="0">
              <a:latin typeface="Consolas" panose="020B0609020204030204" charset="0"/>
              <a:sym typeface="Courier New" panose="02070309020205020404" pitchFamily="1"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Content Placeholder 2"/>
          <p:cNvSpPr>
            <a:spLocks noGrp="1"/>
          </p:cNvSpPr>
          <p:nvPr>
            <p:ph sz="half" idx="2"/>
          </p:nvPr>
        </p:nvSpPr>
        <p:spPr/>
        <p:txBody>
          <a:bodyPr anchor="t"/>
          <a:p>
            <a:pPr>
              <a:lnSpc>
                <a:spcPct val="150000"/>
              </a:lnSpc>
              <a:spcBef>
                <a:spcPct val="0"/>
              </a:spcBef>
              <a:buFont typeface="Wingdings" panose="05000000000000000000" charset="0"/>
              <a:buChar char="Ø"/>
            </a:pPr>
            <a:r>
              <a:rPr lang="en-US" altLang="en-US" sz="2400"/>
              <a:t>启动一个命令提示符环境并运行服务端程序，服务端开始监听；启动一个新的命令提示符环境并运行客户端程序，服务端提示连接已建立；在客户端输入要发送的信息后，服务端会根据提前建立的字典来自动回复。服务端每次都在固定的端口进行监听，而客户端每次建立连接时可能会使用不同的端口。如果服务端程序没有运行，那么客户端就无法建立连接，当然也无法发送任何信息，这正是TCP协议区别于UDP协议的地方。</a:t>
            </a:r>
            <a:endParaRPr lang="en-US" altLang="en-US" sz="2400"/>
          </a:p>
        </p:txBody>
      </p:sp>
      <p:sp>
        <p:nvSpPr>
          <p:cNvPr id="2" name="文本占位符 1"/>
          <p:cNvSpPr>
            <a:spLocks noGrp="1"/>
          </p:cNvSpPr>
          <p:nvPr>
            <p:ph type="body" idx="1"/>
          </p:nvPr>
        </p:nvSpPr>
        <p:spPr/>
        <p:txBody>
          <a:bodyPr/>
          <a:p>
            <a:endParaRPr lang="zh-CN" altLang="en-US"/>
          </a:p>
        </p:txBody>
      </p:sp>
      <p:sp>
        <p:nvSpPr>
          <p:cNvPr id="41986"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10.2.2 TCP编程</a:t>
            </a:r>
            <a:endParaRPr>
              <a:latin typeface="+mj-lt"/>
              <a:ea typeface="+mj-ea"/>
              <a:cs typeface="+mj-cs"/>
              <a:sym typeface="宋体" panose="02010600030101010101" pitchFamily="2"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Content Placeholder 2"/>
          <p:cNvSpPr>
            <a:spLocks noGrp="1"/>
          </p:cNvSpPr>
          <p:nvPr>
            <p:ph sz="half" idx="2"/>
          </p:nvPr>
        </p:nvSpPr>
        <p:spPr/>
        <p:txBody>
          <a:bodyPr anchor="t"/>
          <a:p>
            <a:pPr>
              <a:buFont typeface="Wingdings" panose="05000000000000000000" charset="0"/>
              <a:buChar char="Ø"/>
            </a:pPr>
            <a:r>
              <a:rPr lang="zh-CN" altLang="en-US" sz="2400"/>
              <a:t>运行效果截图</a:t>
            </a:r>
            <a:endParaRPr lang="zh-CN" altLang="en-US" sz="2400"/>
          </a:p>
        </p:txBody>
      </p:sp>
      <p:sp>
        <p:nvSpPr>
          <p:cNvPr id="2" name="文本占位符 1"/>
          <p:cNvSpPr>
            <a:spLocks noGrp="1"/>
          </p:cNvSpPr>
          <p:nvPr>
            <p:ph type="body" idx="1"/>
          </p:nvPr>
        </p:nvSpPr>
        <p:spPr/>
        <p:txBody>
          <a:bodyPr/>
          <a:p>
            <a:endParaRPr lang="zh-CN" altLang="en-US"/>
          </a:p>
        </p:txBody>
      </p:sp>
      <p:pic>
        <p:nvPicPr>
          <p:cNvPr id="43010" name="图片 7" descr="UF376[2LKSAWXTER`P1R]73"/>
          <p:cNvPicPr>
            <a:picLocks noChangeAspect="1"/>
          </p:cNvPicPr>
          <p:nvPr/>
        </p:nvPicPr>
        <p:blipFill>
          <a:blip r:embed="rId1"/>
          <a:stretch>
            <a:fillRect/>
          </a:stretch>
        </p:blipFill>
        <p:spPr>
          <a:xfrm>
            <a:off x="4549775" y="1706563"/>
            <a:ext cx="4700588" cy="4090987"/>
          </a:xfrm>
          <a:prstGeom prst="rect">
            <a:avLst/>
          </a:prstGeom>
          <a:noFill/>
          <a:ln w="9525">
            <a:noFill/>
          </a:ln>
        </p:spPr>
      </p:pic>
      <p:sp>
        <p:nvSpPr>
          <p:cNvPr id="43011"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10.2.2 TCP编程</a:t>
            </a:r>
            <a:endParaRPr>
              <a:latin typeface="+mj-lt"/>
              <a:ea typeface="+mj-ea"/>
              <a:cs typeface="+mj-cs"/>
              <a:sym typeface="宋体" panose="0201060003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标题 21505"/>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10.1 计算机网络基础知识</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27650" name="文本占位符 21506"/>
          <p:cNvSpPr>
            <a:spLocks noGrp="1"/>
          </p:cNvSpPr>
          <p:nvPr>
            <p:ph sz="half" idx="2"/>
          </p:nvPr>
        </p:nvSpPr>
        <p:spPr/>
        <p:txBody>
          <a:bodyPr anchor="t"/>
          <a:p>
            <a:pPr>
              <a:spcBef>
                <a:spcPts val="1200"/>
              </a:spcBef>
              <a:spcAft>
                <a:spcPts val="600"/>
              </a:spcAft>
              <a:buSzPct val="90000"/>
              <a:buFont typeface="Wingdings" panose="05000000000000000000" charset="0"/>
              <a:buChar char="§"/>
            </a:pPr>
            <a:r>
              <a:rPr lang="zh-CN" altLang="en-US" sz="2400" dirty="0"/>
              <a:t>以下是OSI模型的各层划分：</a:t>
            </a:r>
            <a:endParaRPr lang="zh-CN" altLang="en-US" sz="2400" dirty="0"/>
          </a:p>
        </p:txBody>
      </p:sp>
      <p:pic>
        <p:nvPicPr>
          <p:cNvPr id="3" name="图片 2" descr="1512514-20190519170255410-305099019"/>
          <p:cNvPicPr>
            <a:picLocks noChangeAspect="1"/>
          </p:cNvPicPr>
          <p:nvPr/>
        </p:nvPicPr>
        <p:blipFill>
          <a:blip r:embed="rId1"/>
          <a:stretch>
            <a:fillRect/>
          </a:stretch>
        </p:blipFill>
        <p:spPr>
          <a:xfrm>
            <a:off x="939165" y="1478280"/>
            <a:ext cx="9423400" cy="446786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标题 31745"/>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10.3</a:t>
            </a:r>
            <a:r>
              <a:rPr>
                <a:latin typeface="+mj-lt"/>
                <a:ea typeface="+mj-ea"/>
                <a:cs typeface="+mj-cs"/>
                <a:sym typeface="+mn-ea"/>
              </a:rPr>
              <a:t>.1 </a:t>
            </a:r>
            <a:r>
              <a:rPr>
                <a:latin typeface="+mj-lt"/>
                <a:ea typeface="+mj-ea"/>
                <a:cs typeface="+mj-cs"/>
                <a:sym typeface="+mn-ea"/>
              </a:rPr>
              <a:t> 简单嗅探器实现</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44034" name="文本占位符 31746"/>
          <p:cNvSpPr>
            <a:spLocks noGrp="1"/>
          </p:cNvSpPr>
          <p:nvPr>
            <p:ph sz="half" idx="2"/>
          </p:nvPr>
        </p:nvSpPr>
        <p:spPr/>
        <p:txBody>
          <a:bodyPr anchor="t"/>
          <a:p>
            <a:pPr>
              <a:spcBef>
                <a:spcPct val="0"/>
              </a:spcBef>
              <a:buFont typeface="Wingdings" panose="05000000000000000000" charset="0"/>
              <a:buChar char=""/>
            </a:pPr>
            <a:r>
              <a:rPr lang="zh-CN" altLang="en-US" sz="2400" dirty="0"/>
              <a:t>例</a:t>
            </a:r>
            <a:r>
              <a:rPr lang="en-US" altLang="zh-CN" sz="2400" dirty="0"/>
              <a:t>10-3  </a:t>
            </a:r>
            <a:r>
              <a:rPr lang="zh-CN" altLang="en-US" sz="2400" dirty="0"/>
              <a:t>网络嗅探器程序。下面的代码运行60秒钟，然后输出本机所在局域网内非本机发出的数据包，并统计不同主机发出的数据包数量。嗅探器程序需要管理员权限。</a:t>
            </a:r>
            <a:endParaRPr lang="zh-CN" altLang="en-US" sz="2400" dirty="0"/>
          </a:p>
          <a:p>
            <a:pPr>
              <a:lnSpc>
                <a:spcPct val="80000"/>
              </a:lnSpc>
              <a:buNone/>
            </a:pPr>
            <a:endParaRPr lang="zh-CN" altLang="en-US" sz="2000" dirty="0"/>
          </a:p>
          <a:p>
            <a:pPr>
              <a:lnSpc>
                <a:spcPct val="80000"/>
              </a:lnSpc>
              <a:buNone/>
            </a:pPr>
            <a:r>
              <a:rPr lang="zh-CN" altLang="en-US" sz="1800" dirty="0">
                <a:latin typeface="Times New Roman" panose="02020603050405020304" pitchFamily="2" charset="0"/>
              </a:rPr>
              <a:t>import socket</a:t>
            </a:r>
            <a:endParaRPr lang="zh-CN" altLang="en-US" sz="1800" dirty="0">
              <a:latin typeface="Times New Roman" panose="02020603050405020304" pitchFamily="2" charset="0"/>
            </a:endParaRPr>
          </a:p>
          <a:p>
            <a:pPr>
              <a:lnSpc>
                <a:spcPct val="80000"/>
              </a:lnSpc>
              <a:buNone/>
            </a:pPr>
            <a:r>
              <a:rPr lang="zh-CN" altLang="en-US" sz="1800" dirty="0">
                <a:latin typeface="Times New Roman" panose="02020603050405020304" pitchFamily="2" charset="0"/>
              </a:rPr>
              <a:t>import threading</a:t>
            </a:r>
            <a:endParaRPr lang="zh-CN" altLang="en-US" sz="1800" dirty="0">
              <a:latin typeface="Times New Roman" panose="02020603050405020304" pitchFamily="2" charset="0"/>
            </a:endParaRPr>
          </a:p>
          <a:p>
            <a:pPr>
              <a:lnSpc>
                <a:spcPct val="80000"/>
              </a:lnSpc>
              <a:buNone/>
            </a:pPr>
            <a:r>
              <a:rPr lang="zh-CN" altLang="en-US" sz="1800" dirty="0">
                <a:latin typeface="Times New Roman" panose="02020603050405020304" pitchFamily="2" charset="0"/>
              </a:rPr>
              <a:t>import time</a:t>
            </a:r>
            <a:endParaRPr lang="zh-CN" altLang="en-US" sz="1800" dirty="0">
              <a:latin typeface="Times New Roman" panose="02020603050405020304" pitchFamily="2" charset="0"/>
            </a:endParaRPr>
          </a:p>
          <a:p>
            <a:pPr>
              <a:lnSpc>
                <a:spcPct val="80000"/>
              </a:lnSpc>
              <a:buNone/>
            </a:pPr>
            <a:endParaRPr lang="zh-CN" altLang="en-US" sz="1800" dirty="0">
              <a:latin typeface="Times New Roman" panose="02020603050405020304" pitchFamily="2" charset="0"/>
            </a:endParaRPr>
          </a:p>
          <a:p>
            <a:pPr>
              <a:lnSpc>
                <a:spcPct val="80000"/>
              </a:lnSpc>
              <a:buNone/>
            </a:pPr>
            <a:r>
              <a:rPr lang="zh-CN" altLang="en-US" sz="1800" dirty="0">
                <a:latin typeface="Times New Roman" panose="02020603050405020304" pitchFamily="2" charset="0"/>
              </a:rPr>
              <a:t>activeDegree = dict()</a:t>
            </a:r>
            <a:endParaRPr lang="zh-CN" altLang="en-US" sz="1800" dirty="0">
              <a:latin typeface="Times New Roman" panose="02020603050405020304" pitchFamily="2" charset="0"/>
            </a:endParaRPr>
          </a:p>
          <a:p>
            <a:pPr>
              <a:lnSpc>
                <a:spcPct val="80000"/>
              </a:lnSpc>
              <a:buNone/>
            </a:pPr>
            <a:r>
              <a:rPr lang="zh-CN" altLang="en-US" sz="1800" dirty="0">
                <a:latin typeface="Times New Roman" panose="02020603050405020304" pitchFamily="2" charset="0"/>
              </a:rPr>
              <a:t>flag = 1</a:t>
            </a:r>
            <a:endParaRPr lang="zh-CN" altLang="en-US" sz="1800" dirty="0">
              <a:latin typeface="Times New Roman" panose="02020603050405020304" pitchFamily="2" charset="0"/>
            </a:endParaRPr>
          </a:p>
          <a:p>
            <a:pPr>
              <a:lnSpc>
                <a:spcPct val="80000"/>
              </a:lnSpc>
              <a:buNone/>
            </a:pPr>
            <a:endParaRPr lang="zh-CN" altLang="en-US" sz="18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10.3</a:t>
            </a:r>
            <a:r>
              <a:rPr>
                <a:latin typeface="+mj-lt"/>
                <a:ea typeface="+mj-ea"/>
                <a:cs typeface="+mj-cs"/>
                <a:sym typeface="宋体" panose="02010600030101010101" pitchFamily="2" charset="-122"/>
              </a:rPr>
              <a:t>.1</a:t>
            </a:r>
            <a:r>
              <a:rPr>
                <a:latin typeface="+mj-lt"/>
                <a:ea typeface="+mj-ea"/>
                <a:cs typeface="+mj-cs"/>
                <a:sym typeface="宋体" panose="02010600030101010101" pitchFamily="2" charset="-122"/>
              </a:rPr>
              <a:t> 简单嗅探器实现</a:t>
            </a:r>
            <a:endParaRPr>
              <a:latin typeface="+mj-lt"/>
              <a:ea typeface="+mj-ea"/>
              <a:cs typeface="+mj-cs"/>
              <a:sym typeface="宋体" panose="02010600030101010101" pitchFamily="2" charset="-122"/>
            </a:endParaRPr>
          </a:p>
        </p:txBody>
      </p:sp>
      <p:sp>
        <p:nvSpPr>
          <p:cNvPr id="2" name="文本占位符 1"/>
          <p:cNvSpPr>
            <a:spLocks noGrp="1"/>
          </p:cNvSpPr>
          <p:nvPr>
            <p:ph type="body" idx="1"/>
          </p:nvPr>
        </p:nvSpPr>
        <p:spPr/>
        <p:txBody>
          <a:bodyPr/>
          <a:p>
            <a:endParaRPr lang="zh-CN" altLang="en-US"/>
          </a:p>
        </p:txBody>
      </p:sp>
      <p:sp>
        <p:nvSpPr>
          <p:cNvPr id="45058" name="内容占位符 2"/>
          <p:cNvSpPr>
            <a:spLocks noGrp="1"/>
          </p:cNvSpPr>
          <p:nvPr>
            <p:ph sz="half" idx="2"/>
          </p:nvPr>
        </p:nvSpPr>
        <p:spPr/>
        <p:txBody>
          <a:bodyPr anchor="t"/>
          <a:p>
            <a:pPr>
              <a:lnSpc>
                <a:spcPct val="80000"/>
              </a:lnSpc>
              <a:spcBef>
                <a:spcPts val="600"/>
              </a:spcBef>
              <a:buSzPct val="90000"/>
              <a:buFont typeface="Wingdings" panose="05000000000000000000" pitchFamily="2" charset="2"/>
              <a:buNone/>
            </a:pPr>
            <a:r>
              <a:rPr lang="zh-CN" altLang="en-US" sz="1600" dirty="0">
                <a:latin typeface="Consolas" panose="020B0609020204030204" charset="0"/>
                <a:sym typeface="宋体" panose="02010600030101010101" pitchFamily="2" charset="-122"/>
              </a:rPr>
              <a:t>def main():</a:t>
            </a:r>
            <a:endParaRPr lang="zh-CN" altLang="en-US" sz="1600" dirty="0">
              <a:latin typeface="Consolas" panose="020B0609020204030204" charset="0"/>
              <a:sym typeface="宋体" panose="02010600030101010101" pitchFamily="2" charset="-122"/>
            </a:endParaRPr>
          </a:p>
          <a:p>
            <a:pPr>
              <a:lnSpc>
                <a:spcPct val="80000"/>
              </a:lnSpc>
              <a:spcBef>
                <a:spcPts val="600"/>
              </a:spcBef>
              <a:buSzPct val="90000"/>
              <a:buFont typeface="Wingdings" panose="05000000000000000000" pitchFamily="2" charset="2"/>
              <a:buNone/>
            </a:pPr>
            <a:r>
              <a:rPr lang="zh-CN" altLang="en-US" sz="1600" dirty="0">
                <a:latin typeface="Consolas" panose="020B0609020204030204" charset="0"/>
                <a:sym typeface="宋体" panose="02010600030101010101" pitchFamily="2" charset="-122"/>
              </a:rPr>
              <a:t>    global activeDegree</a:t>
            </a:r>
            <a:endParaRPr lang="zh-CN" altLang="en-US" sz="1600" dirty="0">
              <a:latin typeface="Consolas" panose="020B0609020204030204" charset="0"/>
              <a:sym typeface="宋体" panose="02010600030101010101" pitchFamily="2" charset="-122"/>
            </a:endParaRPr>
          </a:p>
          <a:p>
            <a:pPr>
              <a:lnSpc>
                <a:spcPct val="80000"/>
              </a:lnSpc>
              <a:spcBef>
                <a:spcPts val="600"/>
              </a:spcBef>
              <a:buSzPct val="90000"/>
              <a:buFont typeface="Wingdings" panose="05000000000000000000" pitchFamily="2" charset="2"/>
              <a:buNone/>
            </a:pPr>
            <a:r>
              <a:rPr lang="zh-CN" altLang="en-US" sz="1600" dirty="0">
                <a:latin typeface="Consolas" panose="020B0609020204030204" charset="0"/>
                <a:sym typeface="宋体" panose="02010600030101010101" pitchFamily="2" charset="-122"/>
              </a:rPr>
              <a:t>    global flag</a:t>
            </a:r>
            <a:endParaRPr lang="zh-CN" altLang="en-US" sz="1600" dirty="0">
              <a:latin typeface="Consolas" panose="020B0609020204030204" charset="0"/>
              <a:sym typeface="宋体" panose="02010600030101010101" pitchFamily="2" charset="-122"/>
            </a:endParaRPr>
          </a:p>
          <a:p>
            <a:pPr>
              <a:lnSpc>
                <a:spcPct val="80000"/>
              </a:lnSpc>
              <a:spcBef>
                <a:spcPts val="600"/>
              </a:spcBef>
              <a:buSzPct val="90000"/>
              <a:buFont typeface="Wingdings" panose="05000000000000000000" pitchFamily="2" charset="2"/>
              <a:buNone/>
            </a:pPr>
            <a:r>
              <a:rPr lang="zh-CN" altLang="en-US" sz="1600" dirty="0">
                <a:latin typeface="Consolas" panose="020B0609020204030204" charset="0"/>
                <a:sym typeface="宋体" panose="02010600030101010101" pitchFamily="2" charset="-122"/>
              </a:rPr>
              <a:t>    </a:t>
            </a:r>
            <a:endParaRPr lang="zh-CN" altLang="en-US" sz="1600" dirty="0">
              <a:latin typeface="Consolas" panose="020B0609020204030204" charset="0"/>
              <a:sym typeface="宋体" panose="02010600030101010101" pitchFamily="2" charset="-122"/>
            </a:endParaRPr>
          </a:p>
          <a:p>
            <a:pPr>
              <a:lnSpc>
                <a:spcPct val="80000"/>
              </a:lnSpc>
              <a:spcBef>
                <a:spcPts val="600"/>
              </a:spcBef>
              <a:buSzPct val="90000"/>
              <a:buFont typeface="Wingdings" panose="05000000000000000000" pitchFamily="2" charset="2"/>
              <a:buNone/>
            </a:pPr>
            <a:r>
              <a:rPr lang="zh-CN" altLang="en-US" sz="1600" dirty="0">
                <a:latin typeface="Consolas" panose="020B0609020204030204" charset="0"/>
                <a:sym typeface="宋体" panose="02010600030101010101" pitchFamily="2" charset="-122"/>
              </a:rPr>
              <a:t>    HOST = socket.gethostbyname(socket.gethostname())</a:t>
            </a:r>
            <a:endParaRPr lang="zh-CN" altLang="en-US" sz="1600" dirty="0">
              <a:latin typeface="Consolas" panose="020B0609020204030204" charset="0"/>
              <a:sym typeface="宋体" panose="02010600030101010101" pitchFamily="2" charset="-122"/>
            </a:endParaRPr>
          </a:p>
          <a:p>
            <a:pPr>
              <a:lnSpc>
                <a:spcPct val="80000"/>
              </a:lnSpc>
              <a:spcBef>
                <a:spcPts val="600"/>
              </a:spcBef>
              <a:buSzPct val="90000"/>
              <a:buFont typeface="Wingdings" panose="05000000000000000000" pitchFamily="2" charset="2"/>
              <a:buNone/>
            </a:pPr>
            <a:r>
              <a:rPr lang="zh-CN" altLang="en-US" sz="1600" dirty="0">
                <a:latin typeface="Consolas" panose="020B0609020204030204" charset="0"/>
                <a:sym typeface="宋体" panose="02010600030101010101" pitchFamily="2" charset="-122"/>
              </a:rPr>
              <a:t>    s = socket.socket(socket.AF_INET, socket.SOCK_RAW)</a:t>
            </a:r>
            <a:endParaRPr lang="zh-CN" altLang="en-US" sz="1600" dirty="0">
              <a:latin typeface="Consolas" panose="020B0609020204030204" charset="0"/>
              <a:sym typeface="宋体" panose="02010600030101010101" pitchFamily="2" charset="-122"/>
            </a:endParaRPr>
          </a:p>
          <a:p>
            <a:pPr>
              <a:lnSpc>
                <a:spcPct val="80000"/>
              </a:lnSpc>
              <a:spcBef>
                <a:spcPts val="600"/>
              </a:spcBef>
              <a:buSzPct val="90000"/>
              <a:buFont typeface="Wingdings" panose="05000000000000000000" pitchFamily="2" charset="2"/>
              <a:buNone/>
            </a:pPr>
            <a:r>
              <a:rPr lang="zh-CN" altLang="en-US" sz="1600" dirty="0">
                <a:latin typeface="Consolas" panose="020B0609020204030204" charset="0"/>
                <a:sym typeface="宋体" panose="02010600030101010101" pitchFamily="2" charset="-122"/>
              </a:rPr>
              <a:t>    s.bind((HOST, 0))</a:t>
            </a:r>
            <a:endParaRPr lang="zh-CN" altLang="en-US" sz="1600" dirty="0">
              <a:latin typeface="Consolas" panose="020B0609020204030204" charset="0"/>
              <a:sym typeface="宋体" panose="02010600030101010101" pitchFamily="2" charset="-122"/>
            </a:endParaRPr>
          </a:p>
          <a:p>
            <a:pPr>
              <a:lnSpc>
                <a:spcPct val="80000"/>
              </a:lnSpc>
              <a:spcBef>
                <a:spcPts val="600"/>
              </a:spcBef>
              <a:buSzPct val="90000"/>
              <a:buFont typeface="Wingdings" panose="05000000000000000000" pitchFamily="2" charset="2"/>
              <a:buNone/>
            </a:pPr>
            <a:r>
              <a:rPr lang="zh-CN" altLang="en-US" sz="1600" dirty="0">
                <a:latin typeface="Consolas" panose="020B0609020204030204" charset="0"/>
                <a:sym typeface="宋体" panose="02010600030101010101" pitchFamily="2" charset="-122"/>
              </a:rPr>
              <a:t>    s.ioctl(socket.SIO_RCVALL, socket.RCVALL_ON)   # 接收所有包</a:t>
            </a:r>
            <a:endParaRPr lang="zh-CN" altLang="en-US" sz="1600" dirty="0">
              <a:latin typeface="Consolas" panose="020B0609020204030204" charset="0"/>
              <a:sym typeface="宋体" panose="02010600030101010101" pitchFamily="2" charset="-122"/>
            </a:endParaRPr>
          </a:p>
          <a:p>
            <a:pPr>
              <a:lnSpc>
                <a:spcPct val="80000"/>
              </a:lnSpc>
              <a:spcBef>
                <a:spcPts val="600"/>
              </a:spcBef>
              <a:buSzPct val="90000"/>
              <a:buFont typeface="Wingdings" panose="05000000000000000000" pitchFamily="2" charset="2"/>
              <a:buNone/>
            </a:pPr>
            <a:endParaRPr lang="zh-CN" altLang="en-US" sz="1600" dirty="0">
              <a:latin typeface="Consolas" panose="020B0609020204030204" charset="0"/>
              <a:sym typeface="宋体" panose="02010600030101010101" pitchFamily="2" charset="-122"/>
            </a:endParaRPr>
          </a:p>
          <a:p>
            <a:pPr>
              <a:lnSpc>
                <a:spcPct val="80000"/>
              </a:lnSpc>
              <a:spcBef>
                <a:spcPts val="600"/>
              </a:spcBef>
              <a:buSzPct val="90000"/>
              <a:buFont typeface="Wingdings" panose="05000000000000000000" pitchFamily="2" charset="2"/>
              <a:buNone/>
            </a:pPr>
            <a:r>
              <a:rPr lang="zh-CN" altLang="en-US" sz="1600" dirty="0">
                <a:latin typeface="Consolas" panose="020B0609020204030204" charset="0"/>
                <a:sym typeface="宋体" panose="02010600030101010101" pitchFamily="2" charset="-122"/>
              </a:rPr>
              <a:t>    while flag:</a:t>
            </a:r>
            <a:endParaRPr lang="zh-CN" altLang="en-US" sz="1600" dirty="0">
              <a:latin typeface="Consolas" panose="020B0609020204030204" charset="0"/>
              <a:sym typeface="宋体" panose="02010600030101010101" pitchFamily="2" charset="-122"/>
            </a:endParaRPr>
          </a:p>
          <a:p>
            <a:pPr>
              <a:lnSpc>
                <a:spcPct val="80000"/>
              </a:lnSpc>
              <a:spcBef>
                <a:spcPts val="600"/>
              </a:spcBef>
              <a:buSzPct val="90000"/>
              <a:buFont typeface="Wingdings" panose="05000000000000000000" pitchFamily="2" charset="2"/>
              <a:buNone/>
            </a:pPr>
            <a:r>
              <a:rPr lang="zh-CN" altLang="en-US" sz="1600" dirty="0">
                <a:latin typeface="Consolas" panose="020B0609020204030204" charset="0"/>
                <a:sym typeface="宋体" panose="02010600030101010101" pitchFamily="2" charset="-122"/>
              </a:rPr>
              <a:t>        data, addr = s.recvfrom(65565)             # 接收一个数据包</a:t>
            </a:r>
            <a:endParaRPr lang="zh-CN" altLang="en-US" sz="1600" dirty="0">
              <a:latin typeface="Consolas" panose="020B0609020204030204" charset="0"/>
              <a:sym typeface="宋体" panose="02010600030101010101" pitchFamily="2" charset="-122"/>
            </a:endParaRPr>
          </a:p>
          <a:p>
            <a:pPr>
              <a:lnSpc>
                <a:spcPct val="80000"/>
              </a:lnSpc>
              <a:spcBef>
                <a:spcPts val="600"/>
              </a:spcBef>
              <a:buSzPct val="90000"/>
              <a:buFont typeface="Wingdings" panose="05000000000000000000" pitchFamily="2" charset="2"/>
              <a:buNone/>
            </a:pPr>
            <a:r>
              <a:rPr lang="zh-CN" altLang="en-US" sz="1600" dirty="0">
                <a:latin typeface="Consolas" panose="020B0609020204030204" charset="0"/>
                <a:sym typeface="宋体" panose="02010600030101010101" pitchFamily="2" charset="-122"/>
              </a:rPr>
              <a:t>        host = addr[0]</a:t>
            </a:r>
            <a:endParaRPr lang="zh-CN" altLang="en-US" sz="1600" dirty="0">
              <a:latin typeface="Consolas" panose="020B0609020204030204" charset="0"/>
              <a:sym typeface="宋体" panose="02010600030101010101" pitchFamily="2" charset="-122"/>
            </a:endParaRPr>
          </a:p>
          <a:p>
            <a:pPr>
              <a:lnSpc>
                <a:spcPct val="80000"/>
              </a:lnSpc>
              <a:spcBef>
                <a:spcPts val="600"/>
              </a:spcBef>
              <a:buSzPct val="90000"/>
              <a:buFont typeface="Wingdings" panose="05000000000000000000" pitchFamily="2" charset="2"/>
              <a:buNone/>
            </a:pPr>
            <a:r>
              <a:rPr lang="zh-CN" altLang="en-US" sz="1600" dirty="0">
                <a:latin typeface="Consolas" panose="020B0609020204030204" charset="0"/>
                <a:sym typeface="宋体" panose="02010600030101010101" pitchFamily="2" charset="-122"/>
              </a:rPr>
              <a:t>        activeDegree[host] = activeDegree.get(host, 0) + 1</a:t>
            </a:r>
            <a:endParaRPr lang="zh-CN" altLang="en-US" sz="1600" dirty="0">
              <a:latin typeface="Consolas" panose="020B0609020204030204" charset="0"/>
              <a:sym typeface="宋体" panose="02010600030101010101" pitchFamily="2" charset="-122"/>
            </a:endParaRPr>
          </a:p>
          <a:p>
            <a:pPr>
              <a:lnSpc>
                <a:spcPct val="80000"/>
              </a:lnSpc>
              <a:spcBef>
                <a:spcPts val="600"/>
              </a:spcBef>
              <a:buSzPct val="90000"/>
              <a:buFont typeface="Wingdings" panose="05000000000000000000" pitchFamily="2" charset="2"/>
              <a:buNone/>
            </a:pPr>
            <a:r>
              <a:rPr lang="zh-CN" altLang="en-US" sz="1600" dirty="0">
                <a:latin typeface="Consolas" panose="020B0609020204030204" charset="0"/>
                <a:sym typeface="宋体" panose="02010600030101010101" pitchFamily="2" charset="-122"/>
              </a:rPr>
              <a:t>        if addr[0] != '10.2.1.3':                  # 过滤指定IP地址的消息</a:t>
            </a:r>
            <a:endParaRPr lang="zh-CN" altLang="en-US" sz="1600" dirty="0">
              <a:latin typeface="Consolas" panose="020B0609020204030204" charset="0"/>
              <a:sym typeface="宋体" panose="02010600030101010101" pitchFamily="2" charset="-122"/>
            </a:endParaRPr>
          </a:p>
          <a:p>
            <a:pPr>
              <a:lnSpc>
                <a:spcPct val="80000"/>
              </a:lnSpc>
              <a:spcBef>
                <a:spcPts val="600"/>
              </a:spcBef>
              <a:buSzPct val="90000"/>
              <a:buFont typeface="Wingdings" panose="05000000000000000000" pitchFamily="2" charset="2"/>
              <a:buNone/>
            </a:pPr>
            <a:r>
              <a:rPr lang="zh-CN" altLang="en-US" sz="1600" dirty="0">
                <a:latin typeface="Consolas" panose="020B0609020204030204" charset="0"/>
                <a:sym typeface="宋体" panose="02010600030101010101" pitchFamily="2" charset="-122"/>
              </a:rPr>
              <a:t>            print(data, addr)</a:t>
            </a:r>
            <a:endParaRPr lang="zh-CN" altLang="en-US" sz="1600" dirty="0">
              <a:latin typeface="Consolas" panose="020B0609020204030204" charset="0"/>
              <a:sym typeface="宋体" panose="02010600030101010101" pitchFamily="2" charset="-122"/>
            </a:endParaRPr>
          </a:p>
          <a:p>
            <a:pPr>
              <a:lnSpc>
                <a:spcPct val="80000"/>
              </a:lnSpc>
              <a:spcBef>
                <a:spcPts val="600"/>
              </a:spcBef>
              <a:buSzPct val="90000"/>
              <a:buFont typeface="Wingdings" panose="05000000000000000000" pitchFamily="2" charset="2"/>
              <a:buNone/>
            </a:pPr>
            <a:r>
              <a:rPr lang="zh-CN" altLang="en-US" sz="1600" dirty="0">
                <a:latin typeface="Consolas" panose="020B0609020204030204" charset="0"/>
                <a:sym typeface="宋体" panose="02010600030101010101" pitchFamily="2" charset="-122"/>
              </a:rPr>
              <a:t>            </a:t>
            </a:r>
            <a:endParaRPr lang="zh-CN" altLang="en-US" sz="1600" dirty="0">
              <a:latin typeface="Consolas" panose="020B0609020204030204" charset="0"/>
              <a:sym typeface="宋体" panose="02010600030101010101" pitchFamily="2" charset="-122"/>
            </a:endParaRPr>
          </a:p>
          <a:p>
            <a:pPr>
              <a:lnSpc>
                <a:spcPct val="80000"/>
              </a:lnSpc>
              <a:spcBef>
                <a:spcPts val="600"/>
              </a:spcBef>
              <a:buSzPct val="90000"/>
              <a:buFont typeface="Wingdings" panose="05000000000000000000" pitchFamily="2" charset="2"/>
              <a:buNone/>
            </a:pPr>
            <a:r>
              <a:rPr lang="zh-CN" altLang="en-US" sz="1600" dirty="0">
                <a:latin typeface="Consolas" panose="020B0609020204030204" charset="0"/>
                <a:sym typeface="宋体" panose="02010600030101010101" pitchFamily="2" charset="-122"/>
              </a:rPr>
              <a:t>    s.ioctl(socket.SIO_RCVALL, socket.RCVALL_OFF)  # 关闭混杂模式</a:t>
            </a:r>
            <a:endParaRPr lang="zh-CN" altLang="en-US" sz="1600" dirty="0">
              <a:latin typeface="Consolas" panose="020B0609020204030204" charset="0"/>
              <a:sym typeface="宋体" panose="02010600030101010101" pitchFamily="2" charset="-122"/>
            </a:endParaRPr>
          </a:p>
          <a:p>
            <a:pPr>
              <a:lnSpc>
                <a:spcPct val="80000"/>
              </a:lnSpc>
              <a:spcBef>
                <a:spcPts val="600"/>
              </a:spcBef>
              <a:buSzPct val="90000"/>
              <a:buFont typeface="Wingdings" panose="05000000000000000000" pitchFamily="2" charset="2"/>
              <a:buNone/>
            </a:pPr>
            <a:r>
              <a:rPr lang="zh-CN" altLang="en-US" sz="1600" dirty="0">
                <a:latin typeface="Consolas" panose="020B0609020204030204" charset="0"/>
                <a:sym typeface="宋体" panose="02010600030101010101" pitchFamily="2" charset="-122"/>
              </a:rPr>
              <a:t>    s.close()</a:t>
            </a:r>
            <a:endParaRPr lang="zh-CN" altLang="en-US" sz="1600" dirty="0">
              <a:latin typeface="Consolas" panose="020B0609020204030204" charset="0"/>
              <a:sym typeface="宋体" panose="02010600030101010101" pitchFamily="2"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10.3</a:t>
            </a:r>
            <a:r>
              <a:rPr>
                <a:latin typeface="+mj-lt"/>
                <a:ea typeface="+mj-ea"/>
                <a:cs typeface="+mj-cs"/>
                <a:sym typeface="宋体" panose="02010600030101010101" pitchFamily="2" charset="-122"/>
              </a:rPr>
              <a:t>.1</a:t>
            </a:r>
            <a:r>
              <a:rPr>
                <a:latin typeface="+mj-lt"/>
                <a:ea typeface="+mj-ea"/>
                <a:cs typeface="+mj-cs"/>
                <a:sym typeface="宋体" panose="02010600030101010101" pitchFamily="2" charset="-122"/>
              </a:rPr>
              <a:t> 简单嗅探器实现</a:t>
            </a:r>
            <a:endParaRPr>
              <a:latin typeface="+mj-lt"/>
              <a:ea typeface="+mj-ea"/>
              <a:cs typeface="+mj-cs"/>
              <a:sym typeface="宋体" panose="02010600030101010101" pitchFamily="2" charset="-122"/>
            </a:endParaRPr>
          </a:p>
        </p:txBody>
      </p:sp>
      <p:sp>
        <p:nvSpPr>
          <p:cNvPr id="2" name="文本占位符 1"/>
          <p:cNvSpPr>
            <a:spLocks noGrp="1"/>
          </p:cNvSpPr>
          <p:nvPr>
            <p:ph type="body" idx="1"/>
          </p:nvPr>
        </p:nvSpPr>
        <p:spPr/>
        <p:txBody>
          <a:bodyPr/>
          <a:p>
            <a:endParaRPr lang="zh-CN" altLang="en-US"/>
          </a:p>
        </p:txBody>
      </p:sp>
      <p:sp>
        <p:nvSpPr>
          <p:cNvPr id="46082" name="内容占位符 2"/>
          <p:cNvSpPr>
            <a:spLocks noGrp="1"/>
          </p:cNvSpPr>
          <p:nvPr>
            <p:ph sz="half" idx="2"/>
          </p:nvPr>
        </p:nvSpPr>
        <p:spPr/>
        <p:txBody>
          <a:bodyPr anchor="t"/>
          <a:p>
            <a:pPr marL="0" indent="0">
              <a:spcBef>
                <a:spcPts val="600"/>
              </a:spcBef>
              <a:buSzPct val="90000"/>
              <a:buFont typeface="Wingdings" panose="05000000000000000000" pitchFamily="2" charset="2"/>
              <a:buNone/>
            </a:pPr>
            <a:r>
              <a:rPr lang="zh-CN" altLang="en-US" sz="1800">
                <a:latin typeface="Times New Roman" panose="02020603050405020304" pitchFamily="2" charset="0"/>
              </a:rPr>
              <a:t>t = threading.Thread(target=main)</a:t>
            </a:r>
            <a:endParaRPr lang="zh-CN" altLang="en-US" sz="1800">
              <a:latin typeface="Times New Roman" panose="02020603050405020304" pitchFamily="2" charset="0"/>
            </a:endParaRPr>
          </a:p>
          <a:p>
            <a:pPr marL="0" indent="0">
              <a:spcBef>
                <a:spcPts val="600"/>
              </a:spcBef>
              <a:buSzPct val="90000"/>
              <a:buFont typeface="Wingdings" panose="05000000000000000000" pitchFamily="2" charset="2"/>
              <a:buNone/>
            </a:pPr>
            <a:r>
              <a:rPr lang="zh-CN" altLang="en-US" sz="1800">
                <a:latin typeface="Times New Roman" panose="02020603050405020304" pitchFamily="2" charset="0"/>
              </a:rPr>
              <a:t>t.start()</a:t>
            </a:r>
            <a:endParaRPr lang="zh-CN" altLang="en-US" sz="1800">
              <a:latin typeface="Times New Roman" panose="02020603050405020304" pitchFamily="2" charset="0"/>
            </a:endParaRPr>
          </a:p>
          <a:p>
            <a:pPr marL="0" indent="0">
              <a:spcBef>
                <a:spcPts val="600"/>
              </a:spcBef>
              <a:buSzPct val="90000"/>
              <a:buFont typeface="Wingdings" panose="05000000000000000000" pitchFamily="2" charset="2"/>
              <a:buNone/>
            </a:pPr>
            <a:r>
              <a:rPr lang="zh-CN" altLang="en-US" sz="1800">
                <a:latin typeface="Times New Roman" panose="02020603050405020304" pitchFamily="2" charset="0"/>
              </a:rPr>
              <a:t>time.sleep(60)</a:t>
            </a:r>
            <a:endParaRPr lang="zh-CN" altLang="en-US" sz="1800">
              <a:latin typeface="Times New Roman" panose="02020603050405020304" pitchFamily="2" charset="0"/>
            </a:endParaRPr>
          </a:p>
          <a:p>
            <a:pPr marL="0" indent="0">
              <a:spcBef>
                <a:spcPts val="600"/>
              </a:spcBef>
              <a:buSzPct val="90000"/>
              <a:buFont typeface="Wingdings" panose="05000000000000000000" pitchFamily="2" charset="2"/>
              <a:buNone/>
            </a:pPr>
            <a:r>
              <a:rPr lang="zh-CN" altLang="en-US" sz="1800">
                <a:latin typeface="Times New Roman" panose="02020603050405020304" pitchFamily="2" charset="0"/>
              </a:rPr>
              <a:t>flag = 0</a:t>
            </a:r>
            <a:endParaRPr lang="zh-CN" altLang="en-US" sz="1800">
              <a:latin typeface="Times New Roman" panose="02020603050405020304" pitchFamily="2" charset="0"/>
            </a:endParaRPr>
          </a:p>
          <a:p>
            <a:pPr marL="0" indent="0">
              <a:spcBef>
                <a:spcPts val="600"/>
              </a:spcBef>
              <a:buSzPct val="90000"/>
              <a:buFont typeface="Wingdings" panose="05000000000000000000" pitchFamily="2" charset="2"/>
              <a:buNone/>
            </a:pPr>
            <a:r>
              <a:rPr lang="zh-CN" altLang="en-US" sz="1800">
                <a:latin typeface="Times New Roman" panose="02020603050405020304" pitchFamily="2" charset="0"/>
              </a:rPr>
              <a:t>t.join()</a:t>
            </a:r>
            <a:endParaRPr lang="zh-CN" altLang="en-US" sz="1800">
              <a:latin typeface="Times New Roman" panose="02020603050405020304" pitchFamily="2" charset="0"/>
            </a:endParaRPr>
          </a:p>
          <a:p>
            <a:pPr marL="0" indent="0">
              <a:spcBef>
                <a:spcPts val="600"/>
              </a:spcBef>
              <a:buSzPct val="90000"/>
              <a:buFont typeface="Wingdings" panose="05000000000000000000" pitchFamily="2" charset="2"/>
              <a:buNone/>
            </a:pPr>
            <a:r>
              <a:rPr lang="zh-CN" altLang="en-US" sz="1800">
                <a:latin typeface="Times New Roman" panose="02020603050405020304" pitchFamily="2" charset="0"/>
              </a:rPr>
              <a:t>for item in activeDegree.items():</a:t>
            </a:r>
            <a:endParaRPr lang="zh-CN" altLang="en-US" sz="1800">
              <a:latin typeface="Times New Roman" panose="02020603050405020304" pitchFamily="2" charset="0"/>
            </a:endParaRPr>
          </a:p>
          <a:p>
            <a:pPr marL="0" indent="0">
              <a:spcBef>
                <a:spcPts val="600"/>
              </a:spcBef>
              <a:buSzPct val="90000"/>
              <a:buFont typeface="Wingdings" panose="05000000000000000000" pitchFamily="2" charset="2"/>
              <a:buNone/>
            </a:pPr>
            <a:r>
              <a:rPr lang="zh-CN" altLang="en-US" sz="1800">
                <a:latin typeface="Times New Roman" panose="02020603050405020304" pitchFamily="2" charset="0"/>
              </a:rPr>
              <a:t>    print(item)</a:t>
            </a:r>
            <a:endParaRPr lang="zh-CN" altLang="en-US" sz="1800">
              <a:latin typeface="Times New Roman" panose="02020603050405020304" pitchFamily="2"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10.3.2  </a:t>
            </a:r>
            <a:r>
              <a:rPr>
                <a:latin typeface="+mj-lt"/>
                <a:ea typeface="+mj-ea"/>
                <a:cs typeface="+mj-cs"/>
                <a:sym typeface="+mn-ea"/>
              </a:rPr>
              <a:t>多进程端口扫描器</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47106" name="内容占位符 2"/>
          <p:cNvSpPr>
            <a:spLocks noGrp="1"/>
          </p:cNvSpPr>
          <p:nvPr>
            <p:ph sz="half" idx="2"/>
          </p:nvPr>
        </p:nvSpPr>
        <p:spPr/>
        <p:txBody>
          <a:bodyPr anchor="t"/>
          <a:p>
            <a:pPr marL="342900" marR="0" indent="-342900" algn="l" defTabSz="914400" rtl="0" eaLnBrk="1" fontAlgn="base" latinLnBrk="0" hangingPunct="1">
              <a:lnSpc>
                <a:spcPct val="150000"/>
              </a:lnSpc>
              <a:spcBef>
                <a:spcPct val="0"/>
              </a:spcBef>
              <a:spcAft>
                <a:spcPct val="0"/>
              </a:spcAft>
              <a:buClrTx/>
              <a:buSzPct val="90000"/>
              <a:buFont typeface="Wingdings" panose="05000000000000000000" charset="0"/>
              <a:buChar char=""/>
            </a:pPr>
            <a:r>
              <a:rPr kumimoji="0" lang="zh-CN" altLang="en-US" sz="2400" b="0" i="0" u="none" strike="noStrike" kern="1200" cap="none" spc="0" normalizeH="0" baseline="0" noProof="1">
                <a:solidFill>
                  <a:schemeClr val="tx1"/>
                </a:solidFill>
                <a:latin typeface="+mn-lt"/>
                <a:ea typeface="+mn-ea"/>
                <a:cs typeface="+mn-cs"/>
              </a:rPr>
              <a:t>一般而言，绝大多数成功的网络攻击都是以端口扫描开始的。在网络安全和黑客领域，端口扫描是经常用到的技术，可以探测指定主机上是否开放了特定端口，进一步判断主机上是否运行某些重要的网络服务，最终判断是否存在潜在的安全漏洞，从一定意义上讲也属于系统运维的范畴。</a:t>
            </a:r>
            <a:endParaRPr kumimoji="0" lang="zh-CN" altLang="en-US" sz="2400" b="0" i="0" u="none" strike="noStrike" kern="1200" cap="none" spc="0" normalizeH="0" baseline="0" noProof="1">
              <a:solidFill>
                <a:schemeClr val="tx1"/>
              </a:solidFill>
              <a:latin typeface="+mn-lt"/>
              <a:ea typeface="+mn-ea"/>
              <a:cs typeface="+mn-cs"/>
            </a:endParaRPr>
          </a:p>
          <a:p>
            <a:pPr marL="342900" marR="0" indent="-342900" algn="l" defTabSz="914400" rtl="0" eaLnBrk="1" fontAlgn="base" latinLnBrk="0" hangingPunct="1">
              <a:lnSpc>
                <a:spcPct val="150000"/>
              </a:lnSpc>
              <a:spcBef>
                <a:spcPct val="0"/>
              </a:spcBef>
              <a:spcAft>
                <a:spcPct val="0"/>
              </a:spcAft>
              <a:buClrTx/>
              <a:buSzPct val="90000"/>
              <a:buFont typeface="Wingdings" panose="05000000000000000000" charset="0"/>
              <a:buChar char=""/>
            </a:pPr>
            <a:r>
              <a:rPr kumimoji="0" lang="zh-CN" altLang="en-US" sz="2400" b="0" i="0" u="none" strike="noStrike" kern="1200" cap="none" spc="0" normalizeH="0" baseline="0" noProof="1">
                <a:solidFill>
                  <a:schemeClr val="tx1"/>
                </a:solidFill>
                <a:effectLst/>
                <a:latin typeface="+mn-lt"/>
                <a:ea typeface="+mn-ea"/>
                <a:cs typeface="+mn-cs"/>
                <a:sym typeface="+mn-ea"/>
              </a:rPr>
              <a:t>例</a:t>
            </a:r>
            <a:r>
              <a:rPr kumimoji="0" lang="en-US" altLang="zh-CN" sz="2400" b="0" i="0" u="none" strike="noStrike" kern="1200" cap="none" spc="0" normalizeH="0" baseline="0" noProof="1">
                <a:solidFill>
                  <a:schemeClr val="tx1"/>
                </a:solidFill>
                <a:effectLst/>
                <a:latin typeface="+mn-lt"/>
                <a:ea typeface="+mn-ea"/>
                <a:cs typeface="+mn-cs"/>
                <a:sym typeface="+mn-ea"/>
              </a:rPr>
              <a:t>10-4  </a:t>
            </a:r>
            <a:r>
              <a:rPr kumimoji="0" lang="zh-CN" altLang="en-US" sz="2400" b="0" i="0" u="none" strike="noStrike" kern="1200" cap="none" spc="0" normalizeH="0" baseline="0" noProof="1">
                <a:solidFill>
                  <a:schemeClr val="tx1"/>
                </a:solidFill>
                <a:effectLst/>
                <a:latin typeface="+mn-lt"/>
                <a:ea typeface="+mn-ea"/>
                <a:cs typeface="+mn-cs"/>
                <a:sym typeface="+mn-ea"/>
              </a:rPr>
              <a:t>多进程端口扫描程序。</a:t>
            </a:r>
            <a:endParaRPr kumimoji="0" lang="zh-CN" altLang="en-US" sz="2400" b="0" i="0" u="none" strike="noStrike" kern="1200" cap="none" spc="0" normalizeH="0" baseline="0" noProof="1">
              <a:solidFill>
                <a:schemeClr val="tx1"/>
              </a:solidFill>
              <a:effectLst/>
              <a:latin typeface="+mn-lt"/>
              <a:ea typeface="+mn-ea"/>
              <a:cs typeface="+mn-cs"/>
              <a:sym typeface="+mn-ea"/>
            </a:endParaRPr>
          </a:p>
          <a:p>
            <a:pPr marL="0" marR="0" indent="0" algn="l" defTabSz="914400" rtl="0" eaLnBrk="1" fontAlgn="base" latinLnBrk="0" hangingPunct="1">
              <a:lnSpc>
                <a:spcPct val="150000"/>
              </a:lnSpc>
              <a:spcBef>
                <a:spcPct val="0"/>
              </a:spcBef>
              <a:spcAft>
                <a:spcPct val="0"/>
              </a:spcAft>
              <a:buClrTx/>
              <a:buSzPct val="90000"/>
              <a:buFont typeface="Wingdings" panose="05000000000000000000" charset="0"/>
              <a:buNone/>
            </a:pPr>
            <a:r>
              <a:rPr kumimoji="0" lang="zh-CN" altLang="en-US" sz="2400" b="0" i="0" u="none" strike="noStrike" kern="1200" cap="none" spc="0" normalizeH="0" baseline="0" noProof="1">
                <a:solidFill>
                  <a:schemeClr val="tx1"/>
                </a:solidFill>
                <a:latin typeface="+mn-lt"/>
                <a:ea typeface="+mn-ea"/>
                <a:cs typeface="+mn-cs"/>
                <a:hlinkClick r:id="rId1" action="ppaction://hlinkfile"/>
              </a:rPr>
              <a:t>code\port_scan.py</a:t>
            </a:r>
            <a:endParaRPr kumimoji="0" lang="zh-CN" altLang="en-US" sz="2400" b="0" i="0" u="none" strike="noStrike" kern="1200" cap="none" spc="0" normalizeH="0" baseline="0" noProof="1">
              <a:solidFill>
                <a:schemeClr val="tx1"/>
              </a:solidFill>
              <a:latin typeface="+mn-lt"/>
              <a:ea typeface="+mn-ea"/>
              <a:cs typeface="+mn-c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Title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扩展与提高</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3" name="Content Placeholder 2"/>
          <p:cNvSpPr>
            <a:spLocks noGrp="1"/>
          </p:cNvSpPr>
          <p:nvPr>
            <p:ph sz="half" idx="2"/>
          </p:nvPr>
        </p:nvSpPr>
        <p:spPr/>
        <p:txBody>
          <a:bodyPr/>
          <a:p>
            <a:pPr marL="342900" marR="0" indent="-342900" algn="l" defTabSz="914400" rtl="0" eaLnBrk="1" fontAlgn="base" latinLnBrk="0" hangingPunct="1">
              <a:lnSpc>
                <a:spcPct val="100000"/>
              </a:lnSpc>
              <a:spcBef>
                <a:spcPct val="20000"/>
              </a:spcBef>
              <a:spcAft>
                <a:spcPct val="0"/>
              </a:spcAft>
              <a:buClrTx/>
              <a:buSzTx/>
              <a:buFont typeface="Wingdings" panose="05000000000000000000" charset="0"/>
              <a:buChar char=""/>
            </a:pPr>
            <a:r>
              <a:rPr kumimoji="0" lang="zh-CN" altLang="en-US" sz="2400" b="0" i="0" u="none" strike="noStrike" kern="1200" cap="none" spc="0" normalizeH="0" baseline="0" noProof="1">
                <a:solidFill>
                  <a:schemeClr val="tx1"/>
                </a:solidFill>
                <a:latin typeface="+mn-lt"/>
                <a:ea typeface="+mn-ea"/>
                <a:cs typeface="+mn-cs"/>
              </a:rPr>
              <a:t>端口映射原理与实现</a:t>
            </a:r>
            <a:endParaRPr kumimoji="0" lang="zh-CN" altLang="en-US" sz="2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endParaRPr kumimoji="0" lang="zh-CN" altLang="en-US" sz="2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2400" b="0" i="0" u="none" strike="noStrike" kern="1200" cap="none" spc="0" normalizeH="0" baseline="0" noProof="1">
                <a:solidFill>
                  <a:schemeClr val="tx1"/>
                </a:solidFill>
                <a:latin typeface="+mn-lt"/>
                <a:ea typeface="+mn-ea"/>
                <a:cs typeface="+mn-cs"/>
                <a:hlinkClick r:id="rId1" action="ppaction://hlinkfile"/>
              </a:rPr>
              <a:t>code\sockMiddle_server.py</a:t>
            </a:r>
            <a:endParaRPr kumimoji="0" lang="zh-CN" altLang="en-US" sz="2400" b="0" i="0" u="none" strike="noStrike" kern="1200" cap="none" spc="0" normalizeH="0" baseline="0" noProof="1">
              <a:solidFill>
                <a:schemeClr val="tx1"/>
              </a:solidFill>
              <a:latin typeface="+mn-lt"/>
              <a:ea typeface="+mn-ea"/>
              <a:cs typeface="+mn-cs"/>
              <a:hlinkClick r:id="rId1" action="ppaction://hlinkfile"/>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2400" b="0" i="0" u="none" strike="noStrike" kern="1200" cap="none" spc="0" normalizeH="0" baseline="0" noProof="1">
                <a:solidFill>
                  <a:schemeClr val="tx1"/>
                </a:solidFill>
                <a:latin typeface="+mn-lt"/>
                <a:ea typeface="+mn-ea"/>
                <a:cs typeface="+mn-cs"/>
                <a:hlinkClick r:id="rId2" action="ppaction://hlinkfile"/>
              </a:rPr>
              <a:t>code\sockMiddle.py</a:t>
            </a:r>
            <a:endParaRPr kumimoji="0" lang="zh-CN" altLang="en-US" sz="2400" b="0" i="0" u="none" strike="noStrike" kern="1200" cap="none" spc="0" normalizeH="0" baseline="0" noProof="1">
              <a:solidFill>
                <a:schemeClr val="tx1"/>
              </a:solidFill>
              <a:latin typeface="+mn-lt"/>
              <a:ea typeface="+mn-ea"/>
              <a:cs typeface="+mn-cs"/>
              <a:hlinkClick r:id="rId2" action="ppaction://hlinkfile"/>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2400" b="0" i="0" u="none" strike="noStrike" kern="1200" cap="none" spc="0" normalizeH="0" baseline="0" noProof="1">
                <a:solidFill>
                  <a:schemeClr val="tx1"/>
                </a:solidFill>
                <a:latin typeface="+mn-lt"/>
                <a:ea typeface="+mn-ea"/>
                <a:cs typeface="+mn-cs"/>
                <a:hlinkClick r:id="rId3" action="ppaction://hlinkfile"/>
              </a:rPr>
              <a:t>code\sockMiddle_client.py</a:t>
            </a:r>
            <a:endParaRPr kumimoji="0" lang="zh-CN" altLang="en-US" sz="2400" b="0" i="0" u="none" strike="noStrike" kern="1200" cap="none" spc="0" normalizeH="0" baseline="0" noProof="1">
              <a:solidFill>
                <a:schemeClr val="tx1"/>
              </a:solidFill>
              <a:latin typeface="+mn-lt"/>
              <a:ea typeface="+mn-ea"/>
              <a:cs typeface="+mn-c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2"/>
          </p:nvPr>
        </p:nvSpPr>
        <p:spPr/>
        <p:txBody>
          <a:bodyPr/>
          <a:p>
            <a:pPr marL="342900" marR="0" indent="-342900" algn="l" defTabSz="914400" rtl="0" eaLnBrk="1" fontAlgn="base" latinLnBrk="0" hangingPunct="1">
              <a:lnSpc>
                <a:spcPct val="100000"/>
              </a:lnSpc>
              <a:spcBef>
                <a:spcPct val="20000"/>
              </a:spcBef>
              <a:spcAft>
                <a:spcPct val="0"/>
              </a:spcAft>
              <a:buClrTx/>
              <a:buSzTx/>
              <a:buFont typeface="Wingdings" panose="05000000000000000000" charset="0"/>
              <a:buChar char=""/>
            </a:pPr>
            <a:r>
              <a:rPr kumimoji="0" lang="en-US" altLang="zh-CN" sz="2400" b="0" i="0" u="none" strike="noStrike" kern="1200" cap="none" spc="0" normalizeH="0" baseline="0" noProof="1">
                <a:solidFill>
                  <a:schemeClr val="tx1"/>
                </a:solidFill>
                <a:latin typeface="+mn-lt"/>
                <a:ea typeface="+mn-ea"/>
                <a:cs typeface="+mn-cs"/>
              </a:rPr>
              <a:t>FTP</a:t>
            </a:r>
            <a:r>
              <a:rPr kumimoji="0" lang="zh-CN" altLang="en-US" sz="2400" b="0" i="0" u="none" strike="noStrike" kern="1200" cap="none" spc="0" normalizeH="0" baseline="0" noProof="1">
                <a:solidFill>
                  <a:schemeClr val="tx1"/>
                </a:solidFill>
                <a:latin typeface="+mn-lt"/>
                <a:ea typeface="+mn-ea"/>
                <a:cs typeface="+mn-cs"/>
              </a:rPr>
              <a:t>通信原理与实现</a:t>
            </a:r>
            <a:endParaRPr kumimoji="0" lang="zh-CN" altLang="en-US" sz="2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endParaRPr kumimoji="0" lang="zh-CN" altLang="en-US" sz="2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2400" b="0" i="0" u="none" strike="noStrike" kern="1200" cap="none" spc="0" normalizeH="0" baseline="0" noProof="1">
                <a:solidFill>
                  <a:schemeClr val="tx1"/>
                </a:solidFill>
                <a:latin typeface="+mn-lt"/>
                <a:ea typeface="+mn-ea"/>
                <a:cs typeface="+mn-cs"/>
                <a:hlinkClick r:id="rId1" action="ppaction://hlinkfile"/>
              </a:rPr>
              <a:t>code\ftpServer.py</a:t>
            </a:r>
            <a:endParaRPr kumimoji="0" lang="zh-CN" altLang="en-US" sz="2400" b="0" i="0" u="none" strike="noStrike" kern="1200" cap="none" spc="0" normalizeH="0" baseline="0" noProof="1">
              <a:solidFill>
                <a:schemeClr val="tx1"/>
              </a:solidFill>
              <a:latin typeface="+mn-lt"/>
              <a:ea typeface="+mn-ea"/>
              <a:cs typeface="+mn-cs"/>
              <a:hlinkClick r:id="rId1" action="ppaction://hlinkfile"/>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2400" b="0" i="0" u="none" strike="noStrike" kern="1200" cap="none" spc="0" normalizeH="0" baseline="0" noProof="1">
                <a:solidFill>
                  <a:schemeClr val="tx1"/>
                </a:solidFill>
                <a:latin typeface="+mn-lt"/>
                <a:ea typeface="+mn-ea"/>
                <a:cs typeface="+mn-cs"/>
                <a:hlinkClick r:id="rId2" action="ppaction://hlinkfile"/>
              </a:rPr>
              <a:t>code\ftpClient.py</a:t>
            </a:r>
            <a:endParaRPr kumimoji="0" lang="zh-CN" altLang="en-US" sz="2400" b="0" i="0" u="none" strike="noStrike" kern="1200" cap="none" spc="0" normalizeH="0" baseline="0" noProof="1">
              <a:solidFill>
                <a:schemeClr val="tx1"/>
              </a:solidFill>
              <a:latin typeface="+mn-lt"/>
              <a:ea typeface="+mn-ea"/>
              <a:cs typeface="+mn-cs"/>
            </a:endParaRPr>
          </a:p>
        </p:txBody>
      </p:sp>
      <p:sp>
        <p:nvSpPr>
          <p:cNvPr id="2" name="文本占位符 1"/>
          <p:cNvSpPr>
            <a:spLocks noGrp="1"/>
          </p:cNvSpPr>
          <p:nvPr>
            <p:ph type="body" idx="1"/>
          </p:nvPr>
        </p:nvSpPr>
        <p:spPr/>
        <p:txBody>
          <a:bodyPr/>
          <a:p>
            <a:endParaRPr lang="zh-CN" altLang="en-US"/>
          </a:p>
        </p:txBody>
      </p:sp>
      <p:sp>
        <p:nvSpPr>
          <p:cNvPr id="49154" name="Title 3"/>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扩展与提高</a:t>
            </a:r>
            <a:endParaRPr>
              <a:latin typeface="+mj-lt"/>
              <a:ea typeface="+mj-ea"/>
              <a:cs typeface="+mj-cs"/>
              <a:sym typeface="+mn-e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2"/>
          </p:nvPr>
        </p:nvSpPr>
        <p:spPr/>
        <p:txBody>
          <a:bodyPr/>
          <a:p>
            <a:pPr marL="342900" marR="0" indent="-342900" algn="l" defTabSz="914400" rtl="0" eaLnBrk="1" fontAlgn="base" latinLnBrk="0" hangingPunct="1">
              <a:lnSpc>
                <a:spcPct val="150000"/>
              </a:lnSpc>
              <a:spcBef>
                <a:spcPts val="0"/>
              </a:spcBef>
              <a:spcAft>
                <a:spcPct val="0"/>
              </a:spcAft>
              <a:buClrTx/>
              <a:buSzTx/>
              <a:buFont typeface="Wingdings" panose="05000000000000000000" charset="0"/>
              <a:buChar char=""/>
            </a:pPr>
            <a:r>
              <a:rPr kumimoji="0" lang="zh-CN" altLang="en-US" sz="2400" b="0" i="0" u="none" strike="noStrike" kern="1200" cap="none" spc="0" normalizeH="0" baseline="0" noProof="1">
                <a:solidFill>
                  <a:schemeClr val="tx1"/>
                </a:solidFill>
                <a:latin typeface="+mn-lt"/>
                <a:ea typeface="+mn-ea"/>
                <a:cs typeface="+mn-cs"/>
              </a:rPr>
              <a:t>Python使用UDP协议打造在线时间服务器</a:t>
            </a:r>
            <a:endParaRPr kumimoji="0" lang="zh-CN" altLang="en-US" sz="2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50000"/>
              </a:lnSpc>
              <a:spcBef>
                <a:spcPts val="0"/>
              </a:spcBef>
              <a:spcAft>
                <a:spcPct val="0"/>
              </a:spcAft>
              <a:buClrTx/>
              <a:buSzTx/>
              <a:buFontTx/>
              <a:buNone/>
            </a:pPr>
            <a:r>
              <a:rPr kumimoji="0" lang="zh-CN" altLang="en-US" sz="2000" b="1" i="0" u="none" strike="noStrike" kern="1200" cap="none" spc="0" normalizeH="0" baseline="0" noProof="1">
                <a:solidFill>
                  <a:schemeClr val="tx1"/>
                </a:solidFill>
                <a:latin typeface="+mn-lt"/>
                <a:ea typeface="+mn-ea"/>
                <a:cs typeface="+mn-cs"/>
              </a:rPr>
              <a:t>代码原理：</a:t>
            </a:r>
            <a:r>
              <a:rPr kumimoji="0" lang="zh-CN" altLang="en-US" sz="2000" b="0" i="0" u="none" strike="noStrike" kern="1200" cap="none" spc="0" normalizeH="0" baseline="0" noProof="1">
                <a:solidFill>
                  <a:schemeClr val="tx1"/>
                </a:solidFill>
                <a:latin typeface="+mn-lt"/>
                <a:ea typeface="+mn-ea"/>
                <a:cs typeface="+mn-cs"/>
              </a:rPr>
              <a:t>服务端监听特定的端口，如果收到客户端发来的请求就把服务器上的当前时间发给客户端，而客户端收到时间之后立刻打印输出，当然也可以改成做别的事情，例如调整客户端的系统时间。</a:t>
            </a:r>
            <a:endParaRPr kumimoji="0" lang="zh-CN" altLang="en-US" sz="2000" b="0" i="0" u="none" strike="noStrike" kern="1200" cap="none" spc="0" normalizeH="0" baseline="0" noProof="1">
              <a:solidFill>
                <a:schemeClr val="tx1"/>
              </a:solidFill>
              <a:latin typeface="+mn-lt"/>
              <a:ea typeface="+mn-ea"/>
              <a:cs typeface="+mn-cs"/>
            </a:endParaRPr>
          </a:p>
        </p:txBody>
      </p:sp>
      <p:sp>
        <p:nvSpPr>
          <p:cNvPr id="2" name="文本占位符 1"/>
          <p:cNvSpPr>
            <a:spLocks noGrp="1"/>
          </p:cNvSpPr>
          <p:nvPr>
            <p:ph type="body" idx="1"/>
          </p:nvPr>
        </p:nvSpPr>
        <p:spPr/>
        <p:txBody>
          <a:bodyPr/>
          <a:p>
            <a:endParaRPr lang="zh-CN" altLang="en-US"/>
          </a:p>
        </p:txBody>
      </p:sp>
      <p:sp>
        <p:nvSpPr>
          <p:cNvPr id="50178" name="Title 3"/>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扩展与提高</a:t>
            </a:r>
            <a:endParaRPr>
              <a:latin typeface="+mj-lt"/>
              <a:ea typeface="+mj-ea"/>
              <a:cs typeface="+mj-cs"/>
              <a:sym typeface="+mn-e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内容占位符 2"/>
          <p:cNvSpPr>
            <a:spLocks noGrp="1"/>
          </p:cNvSpPr>
          <p:nvPr>
            <p:ph sz="half" idx="2"/>
          </p:nvPr>
        </p:nvSpPr>
        <p:spPr/>
        <p:txBody>
          <a:bodyPr anchor="t"/>
          <a:p>
            <a:pPr marL="342900" marR="0" indent="-342900" algn="l" defTabSz="914400" rtl="0" eaLnBrk="1" fontAlgn="base" latinLnBrk="0" hangingPunct="1">
              <a:lnSpc>
                <a:spcPct val="100000"/>
              </a:lnSpc>
              <a:spcBef>
                <a:spcPct val="20000"/>
              </a:spcBef>
              <a:spcAft>
                <a:spcPct val="0"/>
              </a:spcAft>
              <a:buClrTx/>
              <a:buSzTx/>
              <a:buFont typeface="Wingdings" panose="05000000000000000000" charset="0"/>
              <a:buChar char=""/>
            </a:pPr>
            <a:r>
              <a:rPr kumimoji="0" lang="zh-CN" altLang="en-US" sz="2000" b="1" i="0" u="none" strike="noStrike" kern="1200" cap="none" spc="0" normalizeH="0" baseline="0" noProof="1">
                <a:solidFill>
                  <a:schemeClr val="tx1"/>
                </a:solidFill>
                <a:latin typeface="Consolas" panose="020B0609020204030204" charset="0"/>
                <a:ea typeface="+mn-ea"/>
                <a:cs typeface="+mn-cs"/>
              </a:rPr>
              <a:t>服务端代码：</a:t>
            </a:r>
            <a:endParaRPr kumimoji="0" lang="zh-CN" altLang="en-US" sz="2000" b="1"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kern="1200" cap="none" spc="0" normalizeH="0" baseline="0" noProof="1">
                <a:solidFill>
                  <a:schemeClr val="tx1"/>
                </a:solidFill>
                <a:latin typeface="Consolas" panose="020B0609020204030204" charset="0"/>
                <a:ea typeface="+mn-ea"/>
                <a:cs typeface="+mn-cs"/>
              </a:rPr>
              <a:t>import socket</a:t>
            </a:r>
            <a:endParaRPr kumimoji="0" lang="zh-CN" alt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kern="1200" cap="none" spc="0" normalizeH="0" baseline="0" noProof="1">
                <a:solidFill>
                  <a:schemeClr val="tx1"/>
                </a:solidFill>
                <a:latin typeface="Consolas" panose="020B0609020204030204" charset="0"/>
                <a:ea typeface="+mn-ea"/>
                <a:cs typeface="+mn-cs"/>
              </a:rPr>
              <a:t>from datetime import datetime</a:t>
            </a:r>
            <a:endParaRPr kumimoji="0" lang="zh-CN" alt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endParaRPr kumimoji="0" lang="zh-CN" alt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kern="1200" cap="none" spc="0" normalizeH="0" baseline="0" noProof="1">
                <a:solidFill>
                  <a:schemeClr val="tx1"/>
                </a:solidFill>
                <a:latin typeface="Consolas" panose="020B0609020204030204" charset="0"/>
                <a:ea typeface="+mn-ea"/>
                <a:cs typeface="+mn-cs"/>
              </a:rPr>
              <a:t>#使用IPV4协议，使用UDP协议传输数据</a:t>
            </a:r>
            <a:endParaRPr kumimoji="0" lang="zh-CN" alt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kern="1200" cap="none" spc="0" normalizeH="0" baseline="0" noProof="1">
                <a:solidFill>
                  <a:schemeClr val="tx1"/>
                </a:solidFill>
                <a:latin typeface="Consolas" panose="020B0609020204030204" charset="0"/>
                <a:ea typeface="+mn-ea"/>
                <a:cs typeface="+mn-cs"/>
              </a:rPr>
              <a:t>s=socket.socket(socket.AF_INET, socket.SOCK_DGRAM)</a:t>
            </a:r>
            <a:endParaRPr kumimoji="0" lang="zh-CN" alt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kern="1200" cap="none" spc="0" normalizeH="0" baseline="0" noProof="1">
                <a:solidFill>
                  <a:schemeClr val="tx1"/>
                </a:solidFill>
                <a:latin typeface="Consolas" panose="020B0609020204030204" charset="0"/>
                <a:ea typeface="+mn-ea"/>
                <a:cs typeface="+mn-cs"/>
              </a:rPr>
              <a:t>#绑定端口和端口号，空字符串表示本机任何可用IP地址</a:t>
            </a:r>
            <a:endParaRPr kumimoji="0" lang="zh-CN" alt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kern="1200" cap="none" spc="0" normalizeH="0" baseline="0" noProof="1">
                <a:solidFill>
                  <a:schemeClr val="tx1"/>
                </a:solidFill>
                <a:latin typeface="Consolas" panose="020B0609020204030204" charset="0"/>
                <a:ea typeface="+mn-ea"/>
                <a:cs typeface="+mn-cs"/>
              </a:rPr>
              <a:t>s.bind(('', 5005))</a:t>
            </a:r>
            <a:endParaRPr kumimoji="0" lang="zh-CN" alt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kern="1200" cap="none" spc="0" normalizeH="0" baseline="0" noProof="1">
                <a:solidFill>
                  <a:schemeClr val="tx1"/>
                </a:solidFill>
                <a:latin typeface="Consolas" panose="020B0609020204030204" charset="0"/>
                <a:ea typeface="+mn-ea"/>
                <a:cs typeface="+mn-cs"/>
              </a:rPr>
              <a:t>while True:</a:t>
            </a:r>
            <a:endParaRPr kumimoji="0" lang="zh-CN" alt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kern="1200" cap="none" spc="0" normalizeH="0" baseline="0" noProof="1">
                <a:solidFill>
                  <a:schemeClr val="tx1"/>
                </a:solidFill>
                <a:latin typeface="Consolas" panose="020B0609020204030204" charset="0"/>
                <a:ea typeface="+mn-ea"/>
                <a:cs typeface="+mn-cs"/>
              </a:rPr>
              <a:t>    data, addr=s.recvfrom(1024)</a:t>
            </a:r>
            <a:endParaRPr kumimoji="0" lang="zh-CN" alt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kern="1200" cap="none" spc="0" normalizeH="0" baseline="0" noProof="1">
                <a:solidFill>
                  <a:schemeClr val="tx1"/>
                </a:solidFill>
                <a:latin typeface="Consolas" panose="020B0609020204030204" charset="0"/>
                <a:ea typeface="+mn-ea"/>
                <a:cs typeface="+mn-cs"/>
              </a:rPr>
              <a:t>    #显示接收到的内容</a:t>
            </a:r>
            <a:endParaRPr kumimoji="0" lang="zh-CN" alt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kern="1200" cap="none" spc="0" normalizeH="0" baseline="0" noProof="1">
                <a:solidFill>
                  <a:schemeClr val="tx1"/>
                </a:solidFill>
                <a:latin typeface="Consolas" panose="020B0609020204030204" charset="0"/>
                <a:ea typeface="+mn-ea"/>
                <a:cs typeface="+mn-cs"/>
              </a:rPr>
              <a:t>    print('received message:{0} from {1}'.format(data.decode(),addr ))</a:t>
            </a:r>
            <a:endParaRPr kumimoji="0" lang="zh-CN" alt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kern="1200" cap="none" spc="0" normalizeH="0" baseline="0" noProof="1">
                <a:solidFill>
                  <a:schemeClr val="tx1"/>
                </a:solidFill>
                <a:latin typeface="Consolas" panose="020B0609020204030204" charset="0"/>
                <a:ea typeface="+mn-ea"/>
                <a:cs typeface="+mn-cs"/>
              </a:rPr>
              <a:t>    now = str(datetime.now())[:19]</a:t>
            </a:r>
            <a:endParaRPr kumimoji="0" lang="zh-CN" alt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kern="1200" cap="none" spc="0" normalizeH="0" baseline="0" noProof="1">
                <a:solidFill>
                  <a:schemeClr val="tx1"/>
                </a:solidFill>
                <a:latin typeface="Consolas" panose="020B0609020204030204" charset="0"/>
                <a:ea typeface="+mn-ea"/>
                <a:cs typeface="+mn-cs"/>
              </a:rPr>
              <a:t>    s.sendto(now.encode(), addr)</a:t>
            </a:r>
            <a:endParaRPr kumimoji="0" lang="zh-CN" alt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kern="1200" cap="none" spc="0" normalizeH="0" baseline="0" noProof="1">
                <a:solidFill>
                  <a:schemeClr val="tx1"/>
                </a:solidFill>
                <a:latin typeface="Consolas" panose="020B0609020204030204" charset="0"/>
                <a:ea typeface="+mn-ea"/>
                <a:cs typeface="+mn-cs"/>
              </a:rPr>
              <a:t>s.close( )</a:t>
            </a:r>
            <a:endParaRPr kumimoji="0" lang="zh-CN" altLang="en-US" sz="1600" b="0" i="0" u="none" strike="noStrike" kern="1200" cap="none" spc="0" normalizeH="0" baseline="0" noProof="1">
              <a:solidFill>
                <a:schemeClr val="tx1"/>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51202" name="Title 3"/>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扩展与提高</a:t>
            </a:r>
            <a:endParaRPr>
              <a:latin typeface="+mj-lt"/>
              <a:ea typeface="+mj-ea"/>
              <a:cs typeface="+mj-cs"/>
              <a:sym typeface="+mn-ea"/>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内容占位符 2"/>
          <p:cNvSpPr>
            <a:spLocks noGrp="1"/>
          </p:cNvSpPr>
          <p:nvPr>
            <p:ph sz="half" idx="2"/>
          </p:nvPr>
        </p:nvSpPr>
        <p:spPr/>
        <p:txBody>
          <a:bodyPr anchor="t"/>
          <a:p>
            <a:pPr marL="342900" marR="0" indent="-342900" algn="l" defTabSz="914400" rtl="0" eaLnBrk="1" fontAlgn="base" latinLnBrk="0" hangingPunct="1">
              <a:lnSpc>
                <a:spcPct val="100000"/>
              </a:lnSpc>
              <a:spcBef>
                <a:spcPct val="20000"/>
              </a:spcBef>
              <a:spcAft>
                <a:spcPct val="0"/>
              </a:spcAft>
              <a:buClrTx/>
              <a:buSzTx/>
              <a:buFont typeface="Wingdings" panose="05000000000000000000" charset="0"/>
              <a:buChar char=""/>
            </a:pPr>
            <a:r>
              <a:rPr kumimoji="0" lang="zh-CN" altLang="en-US" sz="2000" b="1" i="0" u="none" strike="noStrike" kern="1200" cap="none" spc="0" normalizeH="0" baseline="0" noProof="1">
                <a:solidFill>
                  <a:schemeClr val="tx1"/>
                </a:solidFill>
                <a:latin typeface="Consolas" panose="020B0609020204030204" charset="0"/>
                <a:ea typeface="+mn-ea"/>
                <a:cs typeface="+mn-cs"/>
              </a:rPr>
              <a:t>客户端代码：</a:t>
            </a:r>
            <a:endParaRPr kumimoji="0" lang="zh-CN" altLang="en-US" sz="2000" b="1"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import socket</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import time</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while True:</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    s=socket.socket(socket.AF_INET, socket.SOCK_DGRAM)</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    #注意，这里的10.2.1.2是我的机器IP地址，你需要修改一下</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    s.sendto('ask for time'.encode() , ("10.2.1.2" ,5005))</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    data, addr=s.recvfrom(1024)</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    print(data.decode())</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    s.close( )</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    time.sleep(1)</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52226" name="Title 3"/>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扩展与提高</a:t>
            </a:r>
            <a:endParaRPr>
              <a:latin typeface="+mj-lt"/>
              <a:ea typeface="+mj-ea"/>
              <a:cs typeface="+mj-cs"/>
              <a:sym typeface="+mn-ea"/>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2"/>
          </p:nvPr>
        </p:nvSpPr>
        <p:spPr/>
        <p:txBody>
          <a:bodyPr/>
          <a:p>
            <a:pPr marL="342900" marR="0" indent="-342900" algn="l" defTabSz="914400" rtl="0" eaLnBrk="1" fontAlgn="base" latinLnBrk="0" hangingPunct="1">
              <a:lnSpc>
                <a:spcPct val="150000"/>
              </a:lnSpc>
              <a:spcBef>
                <a:spcPts val="0"/>
              </a:spcBef>
              <a:spcAft>
                <a:spcPct val="0"/>
              </a:spcAft>
              <a:buClrTx/>
              <a:buSzTx/>
              <a:buFont typeface="Wingdings" panose="05000000000000000000" charset="0"/>
              <a:buChar char=""/>
            </a:pPr>
            <a:r>
              <a:rPr kumimoji="0" lang="zh-CN" altLang="en-US" sz="2400" b="0" i="0" u="none" strike="noStrike" kern="1200" cap="none" spc="0" normalizeH="0" baseline="0" noProof="1">
                <a:solidFill>
                  <a:schemeClr val="tx1"/>
                </a:solidFill>
                <a:latin typeface="+mn-lt"/>
                <a:ea typeface="+mn-ea"/>
                <a:cs typeface="+mn-cs"/>
              </a:rPr>
              <a:t>使用</a:t>
            </a:r>
            <a:r>
              <a:rPr kumimoji="0" lang="en-US" altLang="zh-CN" sz="2400" b="0" i="0" u="none" strike="noStrike" kern="1200" cap="none" spc="0" normalizeH="0" baseline="0" noProof="1">
                <a:solidFill>
                  <a:srgbClr val="FF0000"/>
                </a:solidFill>
                <a:latin typeface="+mn-lt"/>
                <a:ea typeface="+mn-ea"/>
                <a:cs typeface="+mn-cs"/>
              </a:rPr>
              <a:t>UDP</a:t>
            </a:r>
            <a:r>
              <a:rPr kumimoji="0" lang="zh-CN" altLang="en-US" sz="2400" b="0" i="0" u="none" strike="noStrike" kern="1200" cap="none" spc="0" normalizeH="0" baseline="0" noProof="1">
                <a:solidFill>
                  <a:srgbClr val="FF0000"/>
                </a:solidFill>
                <a:latin typeface="+mn-lt"/>
                <a:ea typeface="+mn-ea"/>
                <a:cs typeface="+mn-cs"/>
              </a:rPr>
              <a:t>广播</a:t>
            </a:r>
            <a:r>
              <a:rPr kumimoji="0" lang="zh-CN" altLang="en-US" sz="2400" b="0" i="0" u="none" strike="noStrike" kern="1200" cap="none" spc="0" normalizeH="0" baseline="0" noProof="1">
                <a:solidFill>
                  <a:schemeClr val="tx1"/>
                </a:solidFill>
                <a:latin typeface="+mn-lt"/>
                <a:ea typeface="+mn-ea"/>
                <a:cs typeface="+mn-cs"/>
              </a:rPr>
              <a:t>实现</a:t>
            </a:r>
            <a:r>
              <a:rPr kumimoji="0" lang="zh-CN" altLang="en-US" sz="2400" b="1" i="0" u="none" strike="noStrike" kern="1200" cap="none" spc="0" normalizeH="0" baseline="0" noProof="1">
                <a:solidFill>
                  <a:schemeClr val="tx1"/>
                </a:solidFill>
                <a:latin typeface="+mn-lt"/>
                <a:ea typeface="+mn-ea"/>
                <a:cs typeface="+mn-cs"/>
              </a:rPr>
              <a:t>服务器自动发现</a:t>
            </a:r>
            <a:r>
              <a:rPr kumimoji="0" lang="zh-CN" altLang="en-US" sz="2400" b="0" i="0" u="none" strike="noStrike" kern="1200" cap="none" spc="0" normalizeH="0" baseline="0" noProof="1">
                <a:solidFill>
                  <a:schemeClr val="tx1"/>
                </a:solidFill>
                <a:latin typeface="+mn-lt"/>
                <a:ea typeface="+mn-ea"/>
                <a:cs typeface="+mn-cs"/>
              </a:rPr>
              <a:t>功能。服务端启动之后自动在局域网内广播一个特殊的信息来表示自己的存活，客户端监听特定的端口并根据消息内容来识别服务器。</a:t>
            </a:r>
            <a:endParaRPr kumimoji="0" lang="zh-CN" altLang="en-US" sz="2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endParaRPr kumimoji="0" lang="zh-CN" altLang="en-US" sz="2400" b="0" i="0" u="none" strike="noStrike" kern="1200" cap="none" spc="0" normalizeH="0" baseline="0" noProof="1">
              <a:solidFill>
                <a:schemeClr val="tx1"/>
              </a:solidFill>
              <a:latin typeface="+mn-lt"/>
              <a:ea typeface="+mn-ea"/>
              <a:cs typeface="+mn-cs"/>
            </a:endParaRPr>
          </a:p>
        </p:txBody>
      </p:sp>
      <p:sp>
        <p:nvSpPr>
          <p:cNvPr id="2" name="文本占位符 1"/>
          <p:cNvSpPr>
            <a:spLocks noGrp="1"/>
          </p:cNvSpPr>
          <p:nvPr>
            <p:ph type="body" idx="1"/>
          </p:nvPr>
        </p:nvSpPr>
        <p:spPr/>
        <p:txBody>
          <a:bodyPr/>
          <a:p>
            <a:endParaRPr lang="zh-CN" altLang="en-US"/>
          </a:p>
        </p:txBody>
      </p:sp>
      <p:sp>
        <p:nvSpPr>
          <p:cNvPr id="53250" name="Title 3"/>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扩展与提高</a:t>
            </a:r>
            <a:endParaRPr>
              <a:latin typeface="+mj-lt"/>
              <a:ea typeface="+mj-ea"/>
              <a:cs typeface="+mj-cs"/>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标题 21505"/>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10.1 计算机网络基础知识</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27650" name="文本占位符 21506"/>
          <p:cNvSpPr>
            <a:spLocks noGrp="1"/>
          </p:cNvSpPr>
          <p:nvPr>
            <p:ph sz="half" idx="2"/>
          </p:nvPr>
        </p:nvSpPr>
        <p:spPr/>
        <p:txBody>
          <a:bodyPr anchor="t"/>
          <a:p>
            <a:pPr>
              <a:spcBef>
                <a:spcPts val="1200"/>
              </a:spcBef>
              <a:spcAft>
                <a:spcPts val="600"/>
              </a:spcAft>
              <a:buSzPct val="90000"/>
              <a:buFont typeface="Wingdings" panose="05000000000000000000" charset="0"/>
              <a:buChar char="§"/>
            </a:pPr>
            <a:r>
              <a:rPr lang="zh-CN" altLang="en-US" sz="2400" dirty="0"/>
              <a:t>OSI模型各层运行常见的物理设备：</a:t>
            </a:r>
            <a:endParaRPr lang="zh-CN" altLang="en-US" sz="2400" dirty="0"/>
          </a:p>
        </p:txBody>
      </p:sp>
      <p:pic>
        <p:nvPicPr>
          <p:cNvPr id="4" name="图片 3" descr="1512514-20190519171417799-1069561909"/>
          <p:cNvPicPr>
            <a:picLocks noChangeAspect="1"/>
          </p:cNvPicPr>
          <p:nvPr/>
        </p:nvPicPr>
        <p:blipFill>
          <a:blip r:embed="rId1"/>
          <a:stretch>
            <a:fillRect/>
          </a:stretch>
        </p:blipFill>
        <p:spPr>
          <a:xfrm>
            <a:off x="682625" y="2011045"/>
            <a:ext cx="10827385" cy="283654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2"/>
          </p:nvPr>
        </p:nvSpPr>
        <p:spPr/>
        <p:txBody>
          <a:bodyPr/>
          <a:p>
            <a:pPr marL="342900" marR="0" indent="-342900" algn="l" defTabSz="914400" rtl="0" eaLnBrk="1" fontAlgn="base" latinLnBrk="0" hangingPunct="1">
              <a:lnSpc>
                <a:spcPct val="100000"/>
              </a:lnSpc>
              <a:spcBef>
                <a:spcPct val="20000"/>
              </a:spcBef>
              <a:spcAft>
                <a:spcPct val="0"/>
              </a:spcAft>
              <a:buClrTx/>
              <a:buSzTx/>
              <a:buFont typeface="Wingdings" panose="05000000000000000000" charset="0"/>
              <a:buChar char=""/>
            </a:pPr>
            <a:r>
              <a:rPr kumimoji="0" lang="zh-CN" altLang="en-US" sz="2400" b="0" i="0" u="none" strike="noStrike" kern="1200" cap="none" spc="0" normalizeH="0" baseline="0" noProof="1">
                <a:solidFill>
                  <a:schemeClr val="tx1"/>
                </a:solidFill>
                <a:latin typeface="+mn-lt"/>
                <a:ea typeface="+mn-ea"/>
                <a:cs typeface="+mn-cs"/>
              </a:rPr>
              <a:t>客户端代码</a:t>
            </a:r>
            <a:r>
              <a:rPr kumimoji="0" lang="en-US" altLang="zh-CN" sz="2400" b="0" i="0" u="none" strike="noStrike" kern="1200" cap="none" spc="0" normalizeH="0" baseline="0" noProof="1">
                <a:solidFill>
                  <a:schemeClr val="tx1"/>
                </a:solidFill>
                <a:latin typeface="+mn-lt"/>
                <a:ea typeface="+mn-ea"/>
                <a:cs typeface="+mn-cs"/>
              </a:rPr>
              <a:t>udp_autoFindServer_client.py</a:t>
            </a:r>
            <a:endParaRPr kumimoji="0" lang="en-US" altLang="zh-CN" sz="2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400" b="0" i="0" u="none" strike="noStrike" kern="1200" cap="none" spc="0" normalizeH="0" baseline="0" noProof="1">
                <a:solidFill>
                  <a:schemeClr val="tx1"/>
                </a:solidFill>
                <a:latin typeface="Consolas" panose="020B0609020204030204" charset="0"/>
                <a:ea typeface="+mn-ea"/>
                <a:cs typeface="+mn-cs"/>
              </a:rPr>
              <a:t>import socket</a:t>
            </a:r>
            <a:endParaRPr kumimoji="0" lang="zh-CN" altLang="en-US" sz="14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400" b="0" i="0" u="none" strike="noStrike" kern="1200" cap="none" spc="0" normalizeH="0" baseline="0" noProof="1">
                <a:solidFill>
                  <a:schemeClr val="tx1"/>
                </a:solidFill>
                <a:latin typeface="Consolas" panose="020B0609020204030204" charset="0"/>
                <a:ea typeface="+mn-ea"/>
                <a:cs typeface="+mn-cs"/>
              </a:rPr>
              <a:t>import time</a:t>
            </a:r>
            <a:endParaRPr kumimoji="0" lang="zh-CN" altLang="en-US" sz="14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endParaRPr kumimoji="0" lang="zh-CN" altLang="en-US" sz="14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400" b="0" i="0" u="none" strike="noStrike" kern="1200" cap="none" spc="0" normalizeH="0" baseline="0" noProof="1">
                <a:solidFill>
                  <a:schemeClr val="tx1"/>
                </a:solidFill>
                <a:latin typeface="Consolas" panose="020B0609020204030204" charset="0"/>
                <a:ea typeface="+mn-ea"/>
                <a:cs typeface="+mn-cs"/>
              </a:rPr>
              <a:t>def findServer():</a:t>
            </a:r>
            <a:endParaRPr kumimoji="0" lang="zh-CN" altLang="en-US" sz="14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400" b="0" i="0" u="none" strike="noStrike" kern="1200" cap="none" spc="0" normalizeH="0" baseline="0" noProof="1">
                <a:solidFill>
                  <a:schemeClr val="tx1"/>
                </a:solidFill>
                <a:latin typeface="Consolas" panose="020B0609020204030204" charset="0"/>
                <a:ea typeface="+mn-ea"/>
                <a:cs typeface="+mn-cs"/>
              </a:rPr>
              <a:t>    # 创建socket对象</a:t>
            </a:r>
            <a:endParaRPr kumimoji="0" lang="zh-CN" altLang="en-US" sz="14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400" b="0" i="0" u="none" strike="noStrike" kern="1200" cap="none" spc="0" normalizeH="0" baseline="0" noProof="1">
                <a:solidFill>
                  <a:schemeClr val="tx1"/>
                </a:solidFill>
                <a:latin typeface="Consolas" panose="020B0609020204030204" charset="0"/>
                <a:ea typeface="+mn-ea"/>
                <a:cs typeface="+mn-cs"/>
              </a:rPr>
              <a:t>    sock = socket.socket(socket.AF_INET, socket.SOCK_DGRAM)</a:t>
            </a:r>
            <a:endParaRPr kumimoji="0" lang="zh-CN" altLang="en-US" sz="14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400" b="0" i="0" u="none" strike="noStrike" kern="1200" cap="none" spc="0" normalizeH="0" baseline="0" noProof="1">
                <a:solidFill>
                  <a:schemeClr val="tx1"/>
                </a:solidFill>
                <a:latin typeface="Consolas" panose="020B0609020204030204" charset="0"/>
                <a:ea typeface="+mn-ea"/>
                <a:cs typeface="+mn-cs"/>
              </a:rPr>
              <a:t>    # 绑定socket</a:t>
            </a:r>
            <a:endParaRPr kumimoji="0" lang="zh-CN" altLang="en-US" sz="14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400" b="0" i="0" u="none" strike="noStrike" kern="1200" cap="none" spc="0" normalizeH="0" baseline="0" noProof="1">
                <a:solidFill>
                  <a:schemeClr val="tx1"/>
                </a:solidFill>
                <a:latin typeface="Consolas" panose="020B0609020204030204" charset="0"/>
                <a:ea typeface="+mn-ea"/>
                <a:cs typeface="+mn-cs"/>
              </a:rPr>
              <a:t>    sock.bind(('', 5050))</a:t>
            </a:r>
            <a:endParaRPr kumimoji="0" lang="zh-CN" altLang="en-US" sz="14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400" b="0" i="0" u="none" strike="noStrike" kern="1200" cap="none" spc="0" normalizeH="0" baseline="0" noProof="1">
                <a:solidFill>
                  <a:schemeClr val="tx1"/>
                </a:solidFill>
                <a:latin typeface="Consolas" panose="020B0609020204030204" charset="0"/>
                <a:ea typeface="+mn-ea"/>
                <a:cs typeface="+mn-cs"/>
              </a:rPr>
              <a:t>    while True:</a:t>
            </a:r>
            <a:endParaRPr kumimoji="0" lang="zh-CN" altLang="en-US" sz="14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400" b="0" i="0" u="none" strike="noStrike" kern="1200" cap="none" spc="0" normalizeH="0" baseline="0" noProof="1">
                <a:solidFill>
                  <a:schemeClr val="tx1"/>
                </a:solidFill>
                <a:latin typeface="Consolas" panose="020B0609020204030204" charset="0"/>
                <a:ea typeface="+mn-ea"/>
                <a:cs typeface="+mn-cs"/>
              </a:rPr>
              <a:t>        # 接收信息</a:t>
            </a:r>
            <a:endParaRPr kumimoji="0" lang="zh-CN" altLang="en-US" sz="14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400" b="0" i="0" u="none" strike="noStrike" kern="1200" cap="none" spc="0" normalizeH="0" baseline="0" noProof="1">
                <a:solidFill>
                  <a:schemeClr val="tx1"/>
                </a:solidFill>
                <a:latin typeface="Consolas" panose="020B0609020204030204" charset="0"/>
                <a:ea typeface="+mn-ea"/>
                <a:cs typeface="+mn-cs"/>
              </a:rPr>
              <a:t>        data, addr = sock.recvfrom(1024)</a:t>
            </a:r>
            <a:endParaRPr kumimoji="0" lang="zh-CN" altLang="en-US" sz="14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400" b="0" i="0" u="none" strike="noStrike" kern="1200" cap="none" spc="0" normalizeH="0" baseline="0" noProof="1">
                <a:solidFill>
                  <a:schemeClr val="tx1"/>
                </a:solidFill>
                <a:latin typeface="Consolas" panose="020B0609020204030204" charset="0"/>
                <a:ea typeface="+mn-ea"/>
                <a:cs typeface="+mn-cs"/>
              </a:rPr>
              <a:t>        # 服务器广播信息</a:t>
            </a:r>
            <a:endParaRPr kumimoji="0" lang="zh-CN" altLang="en-US" sz="14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400" b="0" i="0" u="none" strike="noStrike" kern="1200" cap="none" spc="0" normalizeH="0" baseline="0" noProof="1">
                <a:solidFill>
                  <a:schemeClr val="tx1"/>
                </a:solidFill>
                <a:latin typeface="Consolas" panose="020B0609020204030204" charset="0"/>
                <a:ea typeface="+mn-ea"/>
                <a:cs typeface="+mn-cs"/>
              </a:rPr>
              <a:t>        if data.decode() == 'ServerIP':</a:t>
            </a:r>
            <a:endParaRPr kumimoji="0" lang="zh-CN" altLang="en-US" sz="14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400" b="0" i="0" u="none" strike="noStrike" kern="1200" cap="none" spc="0" normalizeH="0" baseline="0" noProof="1">
                <a:solidFill>
                  <a:schemeClr val="tx1"/>
                </a:solidFill>
                <a:latin typeface="Consolas" panose="020B0609020204030204" charset="0"/>
                <a:ea typeface="+mn-ea"/>
                <a:cs typeface="+mn-cs"/>
              </a:rPr>
              <a:t>            # 查看服务器IP</a:t>
            </a:r>
            <a:endParaRPr kumimoji="0" lang="zh-CN" altLang="en-US" sz="14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400" b="0" i="0" u="none" strike="noStrike" kern="1200" cap="none" spc="0" normalizeH="0" baseline="0" noProof="1">
                <a:solidFill>
                  <a:schemeClr val="tx1"/>
                </a:solidFill>
                <a:latin typeface="Consolas" panose="020B0609020204030204" charset="0"/>
                <a:ea typeface="+mn-ea"/>
                <a:cs typeface="+mn-cs"/>
              </a:rPr>
              <a:t>            print(addr[0])</a:t>
            </a:r>
            <a:endParaRPr kumimoji="0" lang="zh-CN" altLang="en-US" sz="14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400" b="0" i="0" u="none" strike="noStrike" kern="1200" cap="none" spc="0" normalizeH="0" baseline="0" noProof="1">
                <a:solidFill>
                  <a:schemeClr val="tx1"/>
                </a:solidFill>
                <a:latin typeface="Consolas" panose="020B0609020204030204" charset="0"/>
                <a:ea typeface="+mn-ea"/>
                <a:cs typeface="+mn-cs"/>
              </a:rPr>
              <a:t>        # 休息一秒</a:t>
            </a:r>
            <a:endParaRPr kumimoji="0" lang="zh-CN" altLang="en-US" sz="14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400" b="0" i="0" u="none" strike="noStrike" kern="1200" cap="none" spc="0" normalizeH="0" baseline="0" noProof="1">
                <a:solidFill>
                  <a:schemeClr val="tx1"/>
                </a:solidFill>
                <a:latin typeface="Consolas" panose="020B0609020204030204" charset="0"/>
                <a:ea typeface="+mn-ea"/>
                <a:cs typeface="+mn-cs"/>
              </a:rPr>
              <a:t>        time.sleep(1)        </a:t>
            </a:r>
            <a:endParaRPr kumimoji="0" lang="zh-CN" altLang="en-US" sz="14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400" b="0" i="0" u="none" strike="noStrike" kern="1200" cap="none" spc="0" normalizeH="0" baseline="0" noProof="1">
                <a:solidFill>
                  <a:schemeClr val="tx1"/>
                </a:solidFill>
                <a:latin typeface="Consolas" panose="020B0609020204030204" charset="0"/>
                <a:ea typeface="+mn-ea"/>
                <a:cs typeface="+mn-cs"/>
              </a:rPr>
              <a:t>findServer()</a:t>
            </a:r>
            <a:endParaRPr kumimoji="0" lang="zh-CN" altLang="en-US" sz="1400" b="0" i="0" u="none" strike="noStrike" kern="1200" cap="none" spc="0" normalizeH="0" baseline="0" noProof="1">
              <a:solidFill>
                <a:schemeClr val="tx1"/>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54274" name="Title 3"/>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扩展与提高</a:t>
            </a:r>
            <a:endParaRPr>
              <a:latin typeface="+mj-lt"/>
              <a:ea typeface="+mj-ea"/>
              <a:cs typeface="+mj-cs"/>
              <a:sym typeface="+mn-ea"/>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2"/>
          </p:nvPr>
        </p:nvSpPr>
        <p:spPr/>
        <p:txBody>
          <a:bodyPr/>
          <a:p>
            <a:pPr marL="342900" marR="0" indent="-342900" algn="l" defTabSz="914400" rtl="0" eaLnBrk="1" fontAlgn="base" latinLnBrk="0" hangingPunct="1">
              <a:lnSpc>
                <a:spcPct val="100000"/>
              </a:lnSpc>
              <a:spcBef>
                <a:spcPct val="20000"/>
              </a:spcBef>
              <a:spcAft>
                <a:spcPct val="0"/>
              </a:spcAft>
              <a:buClrTx/>
              <a:buSzTx/>
              <a:buFont typeface="Wingdings" panose="05000000000000000000" charset="0"/>
              <a:buChar char=""/>
            </a:pPr>
            <a:r>
              <a:rPr kumimoji="0" lang="zh-CN" altLang="en-US" sz="2400" b="0" i="0" u="none" strike="noStrike" kern="1200" cap="none" spc="0" normalizeH="0" baseline="0" noProof="1">
                <a:solidFill>
                  <a:schemeClr val="tx1"/>
                </a:solidFill>
                <a:latin typeface="Consolas" panose="020B0609020204030204" charset="0"/>
                <a:ea typeface="+mn-ea"/>
                <a:cs typeface="+mn-cs"/>
              </a:rPr>
              <a:t>服务端代码</a:t>
            </a:r>
            <a:r>
              <a:rPr kumimoji="0" lang="en-US" altLang="zh-CN" sz="2400" b="0" i="0" u="none" strike="noStrike" kern="1200" cap="none" spc="0" normalizeH="0" baseline="0" noProof="1">
                <a:solidFill>
                  <a:schemeClr val="tx1"/>
                </a:solidFill>
                <a:latin typeface="Consolas" panose="020B0609020204030204" charset="0"/>
                <a:ea typeface="+mn-ea"/>
                <a:cs typeface="+mn-cs"/>
              </a:rPr>
              <a:t>udp_autoFindServer_server.py</a:t>
            </a:r>
            <a:endParaRPr kumimoji="0" lang="en-US" altLang="zh-CN" sz="24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import socket</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import time</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import sys</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import os</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try:</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    with open(os.getenv('temp')+'\\abc.txt', 'x') as fp:</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        fp.write('Server')</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except:</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    print('Server already exists.')</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    sys.exit(0)</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55298" name="Title 3"/>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扩展与提高</a:t>
            </a:r>
            <a:endParaRPr>
              <a:latin typeface="+mj-lt"/>
              <a:ea typeface="+mj-ea"/>
              <a:cs typeface="+mj-cs"/>
              <a:sym typeface="+mn-ea"/>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内容占位符 2"/>
          <p:cNvSpPr>
            <a:spLocks noGrp="1"/>
          </p:cNvSpPr>
          <p:nvPr>
            <p:ph sz="half" idx="2"/>
          </p:nvPr>
        </p:nvSpPr>
        <p:spPr/>
        <p:txBody>
          <a:bodyPr anchor="t"/>
          <a:p>
            <a:pPr marL="0" indent="0">
              <a:buNone/>
            </a:pPr>
            <a:r>
              <a:rPr lang="zh-CN" altLang="en-US" sz="1600">
                <a:latin typeface="Consolas" panose="020B0609020204030204" charset="0"/>
              </a:rPr>
              <a:t>def sendServerIP():</a:t>
            </a:r>
            <a:endParaRPr lang="zh-CN" altLang="en-US" sz="1600">
              <a:latin typeface="Consolas" panose="020B0609020204030204" charset="0"/>
            </a:endParaRPr>
          </a:p>
          <a:p>
            <a:pPr marL="0" indent="0">
              <a:buNone/>
            </a:pPr>
            <a:r>
              <a:rPr lang="zh-CN" altLang="en-US" sz="1600">
                <a:latin typeface="Consolas" panose="020B0609020204030204" charset="0"/>
              </a:rPr>
              <a:t>    sock = socket.socket(socket.AF_INET, socket.SOCK_DGRAM)</a:t>
            </a:r>
            <a:endParaRPr lang="zh-CN" altLang="en-US" sz="1600">
              <a:latin typeface="Consolas" panose="020B0609020204030204" charset="0"/>
            </a:endParaRPr>
          </a:p>
          <a:p>
            <a:pPr marL="0" indent="0">
              <a:buNone/>
            </a:pPr>
            <a:r>
              <a:rPr lang="zh-CN" altLang="en-US" sz="1600">
                <a:latin typeface="Consolas" panose="020B0609020204030204" charset="0"/>
              </a:rPr>
              <a:t>    while True:</a:t>
            </a:r>
            <a:endParaRPr lang="zh-CN" altLang="en-US" sz="1600">
              <a:latin typeface="Consolas" panose="020B0609020204030204" charset="0"/>
            </a:endParaRPr>
          </a:p>
          <a:p>
            <a:pPr marL="0" indent="0">
              <a:buNone/>
            </a:pPr>
            <a:r>
              <a:rPr lang="zh-CN" altLang="en-US" sz="1600">
                <a:latin typeface="Consolas" panose="020B0609020204030204" charset="0"/>
              </a:rPr>
              <a:t>        # 获取本机IP</a:t>
            </a:r>
            <a:endParaRPr lang="zh-CN" altLang="en-US" sz="1600">
              <a:latin typeface="Consolas" panose="020B0609020204030204" charset="0"/>
            </a:endParaRPr>
          </a:p>
          <a:p>
            <a:pPr marL="0" indent="0">
              <a:buNone/>
            </a:pPr>
            <a:r>
              <a:rPr lang="zh-CN" altLang="en-US" sz="1600">
                <a:latin typeface="Consolas" panose="020B0609020204030204" charset="0"/>
              </a:rPr>
              <a:t>        IP = socket.gethostbyname(socket.gethostname())</a:t>
            </a:r>
            <a:endParaRPr lang="zh-CN" altLang="en-US" sz="1600">
              <a:latin typeface="Consolas" panose="020B0609020204030204" charset="0"/>
            </a:endParaRPr>
          </a:p>
          <a:p>
            <a:pPr marL="0" indent="0">
              <a:buNone/>
            </a:pPr>
            <a:r>
              <a:rPr lang="zh-CN" altLang="en-US" sz="1600">
                <a:latin typeface="Consolas" panose="020B0609020204030204" charset="0"/>
              </a:rPr>
              <a:t>        # 255表示广播地址</a:t>
            </a:r>
            <a:endParaRPr lang="zh-CN" altLang="en-US" sz="1600">
              <a:latin typeface="Consolas" panose="020B0609020204030204" charset="0"/>
            </a:endParaRPr>
          </a:p>
          <a:p>
            <a:pPr marL="0" indent="0">
              <a:buNone/>
            </a:pPr>
            <a:r>
              <a:rPr lang="zh-CN" altLang="en-US" sz="1600">
                <a:latin typeface="Consolas" panose="020B0609020204030204" charset="0"/>
              </a:rPr>
              <a:t>        IP = IP[:IP.rindex('.')]+'.255'</a:t>
            </a:r>
            <a:endParaRPr lang="zh-CN" altLang="en-US" sz="1600">
              <a:latin typeface="Consolas" panose="020B0609020204030204" charset="0"/>
            </a:endParaRPr>
          </a:p>
          <a:p>
            <a:pPr marL="0" indent="0">
              <a:buNone/>
            </a:pPr>
            <a:r>
              <a:rPr lang="zh-CN" altLang="en-US" sz="1600">
                <a:latin typeface="Consolas" panose="020B0609020204030204" charset="0"/>
              </a:rPr>
              <a:t>        # 发送信息</a:t>
            </a:r>
            <a:endParaRPr lang="zh-CN" altLang="en-US" sz="1600">
              <a:latin typeface="Consolas" panose="020B0609020204030204" charset="0"/>
            </a:endParaRPr>
          </a:p>
          <a:p>
            <a:pPr marL="0" indent="0">
              <a:buNone/>
            </a:pPr>
            <a:r>
              <a:rPr lang="zh-CN" altLang="en-US" sz="1600">
                <a:latin typeface="Consolas" panose="020B0609020204030204" charset="0"/>
              </a:rPr>
              <a:t>        sock.sendto('ServerIP'.encode(), (IP, 5050))</a:t>
            </a:r>
            <a:endParaRPr lang="zh-CN" altLang="en-US" sz="1600">
              <a:latin typeface="Consolas" panose="020B0609020204030204" charset="0"/>
            </a:endParaRPr>
          </a:p>
          <a:p>
            <a:pPr marL="0" indent="0">
              <a:buNone/>
            </a:pPr>
            <a:r>
              <a:rPr lang="zh-CN" altLang="en-US" sz="1600">
                <a:latin typeface="Consolas" panose="020B0609020204030204" charset="0"/>
              </a:rPr>
              <a:t>        time.sleep(1)</a:t>
            </a:r>
            <a:endParaRPr lang="zh-CN" altLang="en-US" sz="1600">
              <a:latin typeface="Consolas" panose="020B0609020204030204" charset="0"/>
            </a:endParaRPr>
          </a:p>
          <a:p>
            <a:pPr marL="0" indent="0">
              <a:buNone/>
            </a:pPr>
            <a:endParaRPr lang="zh-CN" altLang="en-US" sz="1600">
              <a:latin typeface="Consolas" panose="020B0609020204030204" charset="0"/>
            </a:endParaRPr>
          </a:p>
          <a:p>
            <a:pPr marL="0" indent="0">
              <a:buNone/>
            </a:pPr>
            <a:r>
              <a:rPr lang="zh-CN" altLang="en-US" sz="1600">
                <a:latin typeface="Consolas" panose="020B0609020204030204" charset="0"/>
              </a:rPr>
              <a:t>print('Server started.....')</a:t>
            </a:r>
            <a:endParaRPr lang="zh-CN" altLang="en-US" sz="1600">
              <a:latin typeface="Consolas" panose="020B0609020204030204" charset="0"/>
            </a:endParaRPr>
          </a:p>
          <a:p>
            <a:pPr marL="0" indent="0">
              <a:buNone/>
            </a:pPr>
            <a:r>
              <a:rPr lang="zh-CN" altLang="en-US" sz="1600">
                <a:latin typeface="Consolas" panose="020B0609020204030204" charset="0"/>
              </a:rPr>
              <a:t>sendServerIP()</a:t>
            </a:r>
            <a:endParaRPr lang="zh-CN" altLang="en-US" sz="1600">
              <a:latin typeface="Consolas" panose="020B0609020204030204" charset="0"/>
            </a:endParaRPr>
          </a:p>
        </p:txBody>
      </p:sp>
      <p:sp>
        <p:nvSpPr>
          <p:cNvPr id="2" name="文本占位符 1"/>
          <p:cNvSpPr>
            <a:spLocks noGrp="1"/>
          </p:cNvSpPr>
          <p:nvPr>
            <p:ph type="body" idx="1"/>
          </p:nvPr>
        </p:nvSpPr>
        <p:spPr/>
        <p:txBody>
          <a:bodyPr/>
          <a:p>
            <a:endParaRPr lang="zh-CN" altLang="en-US"/>
          </a:p>
        </p:txBody>
      </p:sp>
      <p:sp>
        <p:nvSpPr>
          <p:cNvPr id="56322" name="Title 3"/>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扩展与提高</a:t>
            </a:r>
            <a:endParaRPr>
              <a:latin typeface="+mj-lt"/>
              <a:ea typeface="+mj-ea"/>
              <a:cs typeface="+mj-cs"/>
              <a:sym typeface="+mn-ea"/>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内容占位符 2"/>
          <p:cNvSpPr>
            <a:spLocks noGrp="1"/>
          </p:cNvSpPr>
          <p:nvPr>
            <p:ph sz="half" idx="2"/>
          </p:nvPr>
        </p:nvSpPr>
        <p:spPr/>
        <p:txBody>
          <a:bodyPr anchor="t"/>
          <a:p>
            <a:pPr marL="342900" marR="0" indent="-342900" algn="l" defTabSz="914400" rtl="0" eaLnBrk="1" fontAlgn="base" latinLnBrk="0" hangingPunct="1">
              <a:lnSpc>
                <a:spcPct val="150000"/>
              </a:lnSpc>
              <a:spcBef>
                <a:spcPts val="1200"/>
              </a:spcBef>
              <a:spcAft>
                <a:spcPts val="600"/>
              </a:spcAft>
              <a:buClrTx/>
              <a:buSzTx/>
              <a:buFont typeface="Wingdings" panose="05000000000000000000" charset="0"/>
              <a:buChar char=""/>
            </a:pPr>
            <a:r>
              <a:rPr kumimoji="0" lang="en-US" altLang="zh-CN" sz="2400" b="0" i="0" u="none" strike="noStrike" kern="1200" cap="none" spc="0" normalizeH="0" baseline="0" noProof="1">
                <a:solidFill>
                  <a:schemeClr val="tx1"/>
                </a:solidFill>
                <a:latin typeface="+mn-lt"/>
                <a:ea typeface="+mn-ea"/>
                <a:cs typeface="+mn-cs"/>
              </a:rPr>
              <a:t>SQLite</a:t>
            </a:r>
            <a:r>
              <a:rPr kumimoji="0" lang="zh-CN" altLang="en-US" sz="2400" b="0" i="0" u="none" strike="noStrike" kern="1200" cap="none" spc="0" normalizeH="0" baseline="0" noProof="1">
                <a:solidFill>
                  <a:schemeClr val="tx1"/>
                </a:solidFill>
                <a:latin typeface="+mn-lt"/>
                <a:ea typeface="+mn-ea"/>
                <a:cs typeface="+mn-cs"/>
              </a:rPr>
              <a:t>代理原理与实现</a:t>
            </a:r>
            <a:endParaRPr kumimoji="0" lang="zh-CN" altLang="en-US" sz="2400" b="0" i="0" u="none" strike="noStrike" kern="1200" cap="none" spc="0" normalizeH="0" baseline="0" noProof="1">
              <a:solidFill>
                <a:schemeClr val="tx1"/>
              </a:solidFill>
              <a:latin typeface="+mn-lt"/>
              <a:ea typeface="+mn-ea"/>
              <a:cs typeface="+mn-cs"/>
            </a:endParaRPr>
          </a:p>
          <a:p>
            <a:pPr marL="342900" marR="0" indent="-342900" algn="l" defTabSz="914400" rtl="0" eaLnBrk="1" fontAlgn="base" latinLnBrk="0" hangingPunct="1">
              <a:lnSpc>
                <a:spcPct val="150000"/>
              </a:lnSpc>
              <a:spcBef>
                <a:spcPts val="1200"/>
              </a:spcBef>
              <a:spcAft>
                <a:spcPts val="600"/>
              </a:spcAft>
              <a:buClrTx/>
              <a:buSzTx/>
              <a:buFont typeface="Wingdings" panose="05000000000000000000" charset="0"/>
              <a:buChar char="ü"/>
            </a:pPr>
            <a:r>
              <a:rPr kumimoji="0" lang="en-US" altLang="zh-CN" sz="2000" b="0" i="0" u="none" strike="noStrike" kern="1200" cap="none" spc="0" normalizeH="0" baseline="0" noProof="1">
                <a:solidFill>
                  <a:schemeClr val="tx1"/>
                </a:solidFill>
                <a:latin typeface="+mn-lt"/>
                <a:ea typeface="+mn-ea"/>
                <a:cs typeface="+mn-cs"/>
              </a:rPr>
              <a:t>SQLite</a:t>
            </a:r>
            <a:r>
              <a:rPr kumimoji="0" lang="zh-CN" altLang="en-US" sz="2000" b="0" i="0" u="none" strike="noStrike" kern="1200" cap="none" spc="0" normalizeH="0" baseline="0" noProof="1">
                <a:solidFill>
                  <a:schemeClr val="tx1"/>
                </a:solidFill>
                <a:latin typeface="+mn-lt"/>
                <a:ea typeface="+mn-ea"/>
                <a:cs typeface="+mn-cs"/>
              </a:rPr>
              <a:t>数据库不需要服务程，也不开放端口。如果使用</a:t>
            </a:r>
            <a:r>
              <a:rPr kumimoji="0" lang="en-US" altLang="zh-CN" sz="2000" b="0" i="0" u="none" strike="noStrike" kern="1200" cap="none" spc="0" normalizeH="0" baseline="0" noProof="1">
                <a:solidFill>
                  <a:schemeClr val="tx1"/>
                </a:solidFill>
                <a:latin typeface="+mn-lt"/>
                <a:ea typeface="+mn-ea"/>
                <a:cs typeface="+mn-cs"/>
              </a:rPr>
              <a:t>SQLite</a:t>
            </a:r>
            <a:r>
              <a:rPr kumimoji="0" lang="zh-CN" altLang="en-US" sz="2000" b="0" i="0" u="none" strike="noStrike" kern="1200" cap="none" spc="0" normalizeH="0" baseline="0" noProof="1">
                <a:solidFill>
                  <a:schemeClr val="tx1"/>
                </a:solidFill>
                <a:latin typeface="+mn-lt"/>
                <a:ea typeface="+mn-ea"/>
                <a:cs typeface="+mn-cs"/>
              </a:rPr>
              <a:t>数据库，则只能操作本地数据库，无法操作远程的</a:t>
            </a:r>
            <a:r>
              <a:rPr kumimoji="0" lang="en-US" altLang="zh-CN" sz="2000" b="0" i="0" u="none" strike="noStrike" kern="1200" cap="none" spc="0" normalizeH="0" baseline="0" noProof="1">
                <a:solidFill>
                  <a:schemeClr val="tx1"/>
                </a:solidFill>
                <a:latin typeface="+mn-lt"/>
                <a:ea typeface="+mn-ea"/>
                <a:cs typeface="+mn-cs"/>
              </a:rPr>
              <a:t>SQLite</a:t>
            </a:r>
            <a:r>
              <a:rPr kumimoji="0" lang="zh-CN" altLang="en-US" sz="2000" b="0" i="0" u="none" strike="noStrike" kern="1200" cap="none" spc="0" normalizeH="0" baseline="0" noProof="1">
                <a:solidFill>
                  <a:schemeClr val="tx1"/>
                </a:solidFill>
                <a:latin typeface="+mn-lt"/>
                <a:ea typeface="+mn-ea"/>
                <a:cs typeface="+mn-cs"/>
              </a:rPr>
              <a:t>数据库。或者说，程序和数据库必须在同一台计算机上。</a:t>
            </a:r>
            <a:endParaRPr kumimoji="0" lang="zh-CN" altLang="en-US" sz="2000" b="0" i="0" u="none" strike="noStrike" kern="1200" cap="none" spc="0" normalizeH="0" baseline="0" noProof="1">
              <a:solidFill>
                <a:schemeClr val="tx1"/>
              </a:solidFill>
              <a:latin typeface="+mn-lt"/>
              <a:ea typeface="+mn-ea"/>
              <a:cs typeface="+mn-cs"/>
            </a:endParaRPr>
          </a:p>
          <a:p>
            <a:pPr marL="342900" marR="0" indent="-342900" algn="l" defTabSz="914400" rtl="0" eaLnBrk="1" fontAlgn="base" latinLnBrk="0" hangingPunct="1">
              <a:lnSpc>
                <a:spcPct val="150000"/>
              </a:lnSpc>
              <a:spcBef>
                <a:spcPts val="1200"/>
              </a:spcBef>
              <a:spcAft>
                <a:spcPts val="600"/>
              </a:spcAft>
              <a:buClrTx/>
              <a:buSzTx/>
              <a:buFont typeface="Wingdings" panose="05000000000000000000" charset="0"/>
              <a:buChar char="ü"/>
            </a:pPr>
            <a:r>
              <a:rPr kumimoji="0" lang="zh-CN" altLang="en-US" sz="2000" b="0" i="0" u="none" strike="noStrike" kern="1200" cap="none" spc="0" normalizeH="0" baseline="0" noProof="1">
                <a:solidFill>
                  <a:schemeClr val="tx1"/>
                </a:solidFill>
                <a:latin typeface="+mn-lt"/>
                <a:ea typeface="+mn-ea"/>
                <a:cs typeface="+mn-cs"/>
              </a:rPr>
              <a:t>但是，可以自己开发这样的服务程序和代理，使得程序和数据库可以放在不同的计算机上。</a:t>
            </a:r>
            <a:endParaRPr kumimoji="0" lang="zh-CN" altLang="en-US" sz="20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50000"/>
              </a:lnSpc>
              <a:spcBef>
                <a:spcPts val="1200"/>
              </a:spcBef>
              <a:spcAft>
                <a:spcPts val="600"/>
              </a:spcAft>
              <a:buClrTx/>
              <a:buSzTx/>
              <a:buFont typeface="Wingdings" panose="05000000000000000000" charset="0"/>
              <a:buNone/>
            </a:pPr>
            <a:r>
              <a:rPr kumimoji="0" lang="zh-CN" altLang="en-US" sz="2000" b="0" i="0" u="none" strike="noStrike" kern="1200" cap="none" spc="0" normalizeH="0" baseline="0" noProof="1">
                <a:solidFill>
                  <a:schemeClr val="tx1"/>
                </a:solidFill>
                <a:latin typeface="+mn-lt"/>
                <a:ea typeface="+mn-ea"/>
                <a:cs typeface="+mn-cs"/>
                <a:hlinkClick r:id="rId1" action="ppaction://hlinkfile"/>
              </a:rPr>
              <a:t>code\sqliteServer.py</a:t>
            </a:r>
            <a:r>
              <a:rPr kumimoji="0" lang="zh-CN" altLang="en-US" sz="2000" b="0" i="0" u="none" strike="noStrike" kern="1200" cap="none" spc="0" normalizeH="0" baseline="0" noProof="1">
                <a:solidFill>
                  <a:schemeClr val="tx1"/>
                </a:solidFill>
                <a:latin typeface="+mn-lt"/>
                <a:ea typeface="+mn-ea"/>
                <a:cs typeface="+mn-cs"/>
              </a:rPr>
              <a:t>     </a:t>
            </a:r>
            <a:r>
              <a:rPr kumimoji="0" lang="zh-CN" altLang="en-US" sz="2000" b="0" i="0" u="none" strike="noStrike" kern="1200" cap="none" spc="0" normalizeH="0" baseline="0" noProof="1">
                <a:solidFill>
                  <a:schemeClr val="tx1"/>
                </a:solidFill>
                <a:latin typeface="+mn-lt"/>
                <a:ea typeface="+mn-ea"/>
                <a:cs typeface="+mn-cs"/>
                <a:hlinkClick r:id="rId2" action="ppaction://hlinkfile"/>
              </a:rPr>
              <a:t>code\sqliteAgent.py</a:t>
            </a:r>
            <a:r>
              <a:rPr kumimoji="0" lang="zh-CN" altLang="en-US" sz="2000" b="0" i="0" u="none" strike="noStrike" kern="1200" cap="none" spc="0" normalizeH="0" baseline="0" noProof="1">
                <a:solidFill>
                  <a:schemeClr val="tx1"/>
                </a:solidFill>
                <a:latin typeface="+mn-lt"/>
                <a:ea typeface="+mn-ea"/>
                <a:cs typeface="+mn-cs"/>
              </a:rPr>
              <a:t>   </a:t>
            </a:r>
            <a:r>
              <a:rPr kumimoji="0" lang="zh-CN" altLang="en-US" sz="2000" b="0" i="0" u="none" strike="noStrike" kern="1200" cap="none" spc="0" normalizeH="0" baseline="0" noProof="1">
                <a:solidFill>
                  <a:schemeClr val="tx1"/>
                </a:solidFill>
                <a:latin typeface="+mn-lt"/>
                <a:ea typeface="+mn-ea"/>
                <a:cs typeface="+mn-cs"/>
                <a:hlinkClick r:id="rId3" action="ppaction://hlinkfile"/>
              </a:rPr>
              <a:t>code\sqliteClient.py</a:t>
            </a:r>
            <a:endParaRPr kumimoji="0" lang="zh-CN" altLang="en-US" sz="2000" b="0" i="0" u="none" strike="noStrike" kern="1200" cap="none" spc="0" normalizeH="0" baseline="0" noProof="1">
              <a:solidFill>
                <a:schemeClr val="tx1"/>
              </a:solidFill>
              <a:latin typeface="+mn-lt"/>
              <a:ea typeface="+mn-ea"/>
              <a:cs typeface="+mn-cs"/>
            </a:endParaRPr>
          </a:p>
        </p:txBody>
      </p:sp>
      <p:sp>
        <p:nvSpPr>
          <p:cNvPr id="2" name="文本占位符 1"/>
          <p:cNvSpPr>
            <a:spLocks noGrp="1"/>
          </p:cNvSpPr>
          <p:nvPr>
            <p:ph type="body" idx="1"/>
          </p:nvPr>
        </p:nvSpPr>
        <p:spPr/>
        <p:txBody>
          <a:bodyPr/>
          <a:p>
            <a:endParaRPr lang="zh-CN" altLang="en-US"/>
          </a:p>
        </p:txBody>
      </p:sp>
      <p:sp>
        <p:nvSpPr>
          <p:cNvPr id="57346" name="Title 3"/>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扩展与提高</a:t>
            </a:r>
            <a:endParaRPr>
              <a:latin typeface="+mj-lt"/>
              <a:ea typeface="+mj-ea"/>
              <a:cs typeface="+mj-cs"/>
              <a:sym typeface="+mn-ea"/>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2"/>
          </p:nvPr>
        </p:nvSpPr>
        <p:spPr/>
        <p:txBody>
          <a:bodyPr/>
          <a:p>
            <a:pPr marL="342900" marR="0" indent="-342900" algn="l" defTabSz="914400" rtl="0" eaLnBrk="1" fontAlgn="base" latinLnBrk="0" hangingPunct="1">
              <a:lnSpc>
                <a:spcPct val="100000"/>
              </a:lnSpc>
              <a:spcBef>
                <a:spcPct val="20000"/>
              </a:spcBef>
              <a:spcAft>
                <a:spcPct val="0"/>
              </a:spcAft>
              <a:buClrTx/>
              <a:buSzTx/>
              <a:buFont typeface="Wingdings" panose="05000000000000000000" charset="0"/>
              <a:buChar char="n"/>
            </a:pPr>
            <a:r>
              <a:rPr kumimoji="0" lang="zh-CN" altLang="en-US" sz="2400" b="0" i="0" u="none" strike="noStrike" kern="1200" cap="none" spc="0" normalizeH="0" baseline="0" noProof="1">
                <a:solidFill>
                  <a:schemeClr val="tx1"/>
                </a:solidFill>
                <a:latin typeface="+mn-lt"/>
                <a:ea typeface="+mn-ea"/>
                <a:cs typeface="+mn-cs"/>
              </a:rPr>
              <a:t>Python监视域名对应IP地址变化情况</a:t>
            </a:r>
            <a:endParaRPr kumimoji="0" lang="zh-CN" altLang="en-US" sz="2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2000" b="0" i="0" u="none" strike="noStrike" kern="1200" cap="none" spc="0" normalizeH="0" baseline="0" noProof="1">
                <a:solidFill>
                  <a:schemeClr val="tx1"/>
                </a:solidFill>
                <a:latin typeface="+mn-lt"/>
                <a:ea typeface="+mn-ea"/>
                <a:cs typeface="+mn-cs"/>
              </a:rPr>
              <a:t>为了负载均衡或者增加黑客攻击难度，很多域名对应的IP地址是会经常变化的。</a:t>
            </a:r>
            <a:endParaRPr kumimoji="0" lang="zh-CN" altLang="en-US" sz="20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kern="1200" cap="none" spc="0" normalizeH="0" baseline="0" noProof="1">
                <a:solidFill>
                  <a:schemeClr val="tx1"/>
                </a:solidFill>
                <a:latin typeface="Consolas" panose="020B0609020204030204" charset="0"/>
                <a:ea typeface="+mn-ea"/>
                <a:cs typeface="+mn-cs"/>
              </a:rPr>
              <a:t>from time import sleep</a:t>
            </a:r>
            <a:endParaRPr kumimoji="0" lang="zh-CN" alt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kern="1200" cap="none" spc="0" normalizeH="0" baseline="0" noProof="1">
                <a:solidFill>
                  <a:schemeClr val="tx1"/>
                </a:solidFill>
                <a:latin typeface="Consolas" panose="020B0609020204030204" charset="0"/>
                <a:ea typeface="+mn-ea"/>
                <a:cs typeface="+mn-cs"/>
              </a:rPr>
              <a:t>from socket import gethostbyname</a:t>
            </a:r>
            <a:endParaRPr kumimoji="0" lang="zh-CN" alt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kern="1200" cap="none" spc="0" normalizeH="0" baseline="0" noProof="1">
                <a:solidFill>
                  <a:schemeClr val="tx1"/>
                </a:solidFill>
                <a:latin typeface="Consolas" panose="020B0609020204030204" charset="0"/>
                <a:ea typeface="+mn-ea"/>
                <a:cs typeface="+mn-cs"/>
              </a:rPr>
              <a:t>from datetime import datetime</a:t>
            </a:r>
            <a:endParaRPr kumimoji="0" lang="zh-CN" alt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kern="1200" cap="none" spc="0" normalizeH="0" baseline="0" noProof="1">
                <a:solidFill>
                  <a:schemeClr val="tx1"/>
                </a:solidFill>
                <a:latin typeface="Consolas" panose="020B0609020204030204" charset="0"/>
                <a:ea typeface="+mn-ea"/>
                <a:cs typeface="+mn-cs"/>
              </a:rPr>
              <a:t>def get_ipAddresses(url):</a:t>
            </a:r>
            <a:endParaRPr kumimoji="0" lang="zh-CN" alt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kern="1200" cap="none" spc="0" normalizeH="0" baseline="0" noProof="1">
                <a:solidFill>
                  <a:schemeClr val="tx1"/>
                </a:solidFill>
                <a:latin typeface="Consolas" panose="020B0609020204030204" charset="0"/>
                <a:ea typeface="+mn-ea"/>
                <a:cs typeface="+mn-cs"/>
              </a:rPr>
              <a:t>    ipAddresses = [0]</a:t>
            </a:r>
            <a:endParaRPr kumimoji="0" lang="zh-CN" alt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kern="1200" cap="none" spc="0" normalizeH="0" baseline="0" noProof="1">
                <a:solidFill>
                  <a:schemeClr val="tx1"/>
                </a:solidFill>
                <a:latin typeface="Consolas" panose="020B0609020204030204" charset="0"/>
                <a:ea typeface="+mn-ea"/>
                <a:cs typeface="+mn-cs"/>
              </a:rPr>
              <a:t>    while True:</a:t>
            </a:r>
            <a:endParaRPr kumimoji="0" lang="zh-CN" alt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kern="1200" cap="none" spc="0" normalizeH="0" baseline="0" noProof="1">
                <a:solidFill>
                  <a:schemeClr val="tx1"/>
                </a:solidFill>
                <a:latin typeface="Consolas" panose="020B0609020204030204" charset="0"/>
                <a:ea typeface="+mn-ea"/>
                <a:cs typeface="+mn-cs"/>
              </a:rPr>
              <a:t>        sleep(0.5)                  # 每隔0.5秒查询一次</a:t>
            </a:r>
            <a:endParaRPr kumimoji="0" lang="zh-CN" alt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kern="1200" cap="none" spc="0" normalizeH="0" baseline="0" noProof="1">
                <a:solidFill>
                  <a:schemeClr val="tx1"/>
                </a:solidFill>
                <a:latin typeface="Consolas" panose="020B0609020204030204" charset="0"/>
                <a:ea typeface="+mn-ea"/>
                <a:cs typeface="+mn-cs"/>
              </a:rPr>
              <a:t>        ip = gethostbyname(url)     # 获取IP地址</a:t>
            </a:r>
            <a:endParaRPr kumimoji="0" lang="zh-CN" alt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kern="1200" cap="none" spc="0" normalizeH="0" baseline="0" noProof="1">
                <a:solidFill>
                  <a:schemeClr val="tx1"/>
                </a:solidFill>
                <a:latin typeface="Consolas" panose="020B0609020204030204" charset="0"/>
                <a:ea typeface="+mn-ea"/>
                <a:cs typeface="+mn-cs"/>
              </a:rPr>
              <a:t>        if ip != ipAddresses[-1]:   # 和上次获取的IP地址不一样</a:t>
            </a:r>
            <a:endParaRPr kumimoji="0" lang="zh-CN" alt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kern="1200" cap="none" spc="0" normalizeH="0" baseline="0" noProof="1">
                <a:solidFill>
                  <a:schemeClr val="tx1"/>
                </a:solidFill>
                <a:latin typeface="Consolas" panose="020B0609020204030204" charset="0"/>
                <a:ea typeface="+mn-ea"/>
                <a:cs typeface="+mn-cs"/>
              </a:rPr>
              <a:t>            ipAddresses.append(ip)</a:t>
            </a:r>
            <a:endParaRPr kumimoji="0" lang="zh-CN" alt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kern="1200" cap="none" spc="0" normalizeH="0" baseline="0" noProof="1">
                <a:solidFill>
                  <a:schemeClr val="tx1"/>
                </a:solidFill>
                <a:latin typeface="Consolas" panose="020B0609020204030204" charset="0"/>
                <a:ea typeface="+mn-ea"/>
                <a:cs typeface="+mn-cs"/>
              </a:rPr>
              <a:t>            print(str(datetime.now())[:19]+'===&gt;'+ip)</a:t>
            </a:r>
            <a:endParaRPr kumimoji="0" lang="zh-CN" alt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kern="1200" cap="none" spc="0" normalizeH="0" baseline="0" noProof="1">
                <a:solidFill>
                  <a:schemeClr val="tx1"/>
                </a:solidFill>
                <a:latin typeface="Consolas" panose="020B0609020204030204" charset="0"/>
                <a:ea typeface="+mn-ea"/>
                <a:cs typeface="+mn-cs"/>
              </a:rPr>
              <a:t>get_ipAddresses(r'www.microsoft.com')</a:t>
            </a:r>
            <a:endParaRPr kumimoji="0" lang="zh-CN" altLang="en-US" sz="1600" b="0" i="0" u="none" strike="noStrike" kern="1200" cap="none" spc="0" normalizeH="0" baseline="0" noProof="1">
              <a:solidFill>
                <a:schemeClr val="tx1"/>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58370" name="Title 3"/>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扩展与提高</a:t>
            </a:r>
            <a:endParaRPr>
              <a:latin typeface="+mj-lt"/>
              <a:ea typeface="+mj-ea"/>
              <a:cs typeface="+mj-cs"/>
              <a:sym typeface="+mn-ea"/>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2"/>
          </p:nvPr>
        </p:nvSpPr>
        <p:spPr/>
        <p:txBody>
          <a:bodyPr/>
          <a:p>
            <a:pPr marL="342900" marR="0" indent="-342900" algn="l" defTabSz="914400" rtl="0" eaLnBrk="1" fontAlgn="base" latinLnBrk="0" hangingPunct="1">
              <a:lnSpc>
                <a:spcPct val="100000"/>
              </a:lnSpc>
              <a:spcBef>
                <a:spcPct val="20000"/>
              </a:spcBef>
              <a:spcAft>
                <a:spcPct val="0"/>
              </a:spcAft>
              <a:buClrTx/>
              <a:buSzTx/>
              <a:buFont typeface="Wingdings" panose="05000000000000000000" charset="0"/>
              <a:buChar char="n"/>
            </a:pPr>
            <a:r>
              <a:rPr kumimoji="0" lang="zh-CN" altLang="en-US" sz="2400" b="0" i="0" u="none" strike="noStrike" kern="1200" cap="none" spc="0" normalizeH="0" baseline="0" noProof="1">
                <a:solidFill>
                  <a:schemeClr val="tx1"/>
                </a:solidFill>
                <a:latin typeface="+mn-lt"/>
                <a:ea typeface="+mn-ea"/>
                <a:cs typeface="+mn-cs"/>
              </a:rPr>
              <a:t>Python实现本机网络流量监视器</a:t>
            </a:r>
            <a:endParaRPr kumimoji="0" lang="zh-CN" altLang="en-US" sz="2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400" b="0" i="0" u="none" strike="noStrike" kern="1200" cap="none" spc="0" normalizeH="0" baseline="0" noProof="1">
                <a:solidFill>
                  <a:schemeClr val="tx1"/>
                </a:solidFill>
                <a:latin typeface="Consolas" panose="020B0609020204030204" charset="0"/>
                <a:ea typeface="+mn-ea"/>
                <a:cs typeface="+mn-cs"/>
              </a:rPr>
              <a:t>import time</a:t>
            </a:r>
            <a:endParaRPr kumimoji="0" lang="zh-CN" altLang="en-US" sz="14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400" b="0" i="0" u="none" strike="noStrike" kern="1200" cap="none" spc="0" normalizeH="0" baseline="0" noProof="1">
                <a:solidFill>
                  <a:schemeClr val="tx1"/>
                </a:solidFill>
                <a:latin typeface="Consolas" panose="020B0609020204030204" charset="0"/>
                <a:ea typeface="+mn-ea"/>
                <a:cs typeface="+mn-cs"/>
              </a:rPr>
              <a:t>import psutil</a:t>
            </a:r>
            <a:endParaRPr kumimoji="0" lang="zh-CN" altLang="en-US" sz="14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endParaRPr kumimoji="0" lang="zh-CN" altLang="en-US" sz="14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400" b="0" i="0" u="none" strike="noStrike" kern="1200" cap="none" spc="0" normalizeH="0" baseline="0" noProof="1">
                <a:solidFill>
                  <a:schemeClr val="tx1"/>
                </a:solidFill>
                <a:latin typeface="Consolas" panose="020B0609020204030204" charset="0"/>
                <a:ea typeface="+mn-ea"/>
                <a:cs typeface="+mn-cs"/>
              </a:rPr>
              <a:t>def main():</a:t>
            </a:r>
            <a:endParaRPr kumimoji="0" lang="zh-CN" altLang="en-US" sz="14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400" b="0" i="0" u="none" strike="noStrike" kern="1200" cap="none" spc="0" normalizeH="0" baseline="0" noProof="1">
                <a:solidFill>
                  <a:schemeClr val="tx1"/>
                </a:solidFill>
                <a:latin typeface="Consolas" panose="020B0609020204030204" charset="0"/>
                <a:ea typeface="+mn-ea"/>
                <a:cs typeface="+mn-cs"/>
              </a:rPr>
              <a:t>    # 初始流量情况</a:t>
            </a:r>
            <a:endParaRPr kumimoji="0" lang="zh-CN" altLang="en-US" sz="14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400" b="0" i="0" u="none" strike="noStrike" kern="1200" cap="none" spc="0" normalizeH="0" baseline="0" noProof="1">
                <a:solidFill>
                  <a:schemeClr val="tx1"/>
                </a:solidFill>
                <a:latin typeface="Consolas" panose="020B0609020204030204" charset="0"/>
                <a:ea typeface="+mn-ea"/>
                <a:cs typeface="+mn-cs"/>
              </a:rPr>
              <a:t>    traffic_io = psutil.net_io_counters()[:2]</a:t>
            </a:r>
            <a:endParaRPr kumimoji="0" lang="zh-CN" altLang="en-US" sz="14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400" b="0" i="0" u="none" strike="noStrike" kern="1200" cap="none" spc="0" normalizeH="0" baseline="0" noProof="1">
                <a:solidFill>
                  <a:schemeClr val="tx1"/>
                </a:solidFill>
                <a:latin typeface="Consolas" panose="020B0609020204030204" charset="0"/>
                <a:ea typeface="+mn-ea"/>
                <a:cs typeface="+mn-cs"/>
              </a:rPr>
              <a:t>    while True:</a:t>
            </a:r>
            <a:endParaRPr kumimoji="0" lang="zh-CN" altLang="en-US" sz="14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400" b="0" i="0" u="none" strike="noStrike" kern="1200" cap="none" spc="0" normalizeH="0" baseline="0" noProof="1">
                <a:solidFill>
                  <a:schemeClr val="tx1"/>
                </a:solidFill>
                <a:latin typeface="Consolas" panose="020B0609020204030204" charset="0"/>
                <a:ea typeface="+mn-ea"/>
                <a:cs typeface="+mn-cs"/>
              </a:rPr>
              <a:t>        # 0.5秒之后再次获取流量情况</a:t>
            </a:r>
            <a:endParaRPr kumimoji="0" lang="zh-CN" altLang="en-US" sz="14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400" b="0" i="0" u="none" strike="noStrike" kern="1200" cap="none" spc="0" normalizeH="0" baseline="0" noProof="1">
                <a:solidFill>
                  <a:schemeClr val="tx1"/>
                </a:solidFill>
                <a:latin typeface="Consolas" panose="020B0609020204030204" charset="0"/>
                <a:ea typeface="+mn-ea"/>
                <a:cs typeface="+mn-cs"/>
              </a:rPr>
              <a:t>        time.sleep(0.5)</a:t>
            </a:r>
            <a:endParaRPr kumimoji="0" lang="zh-CN" altLang="en-US" sz="14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400" b="0" i="0" u="none" strike="noStrike" kern="1200" cap="none" spc="0" normalizeH="0" baseline="0" noProof="1">
                <a:solidFill>
                  <a:schemeClr val="tx1"/>
                </a:solidFill>
                <a:latin typeface="Consolas" panose="020B0609020204030204" charset="0"/>
                <a:ea typeface="+mn-ea"/>
                <a:cs typeface="+mn-cs"/>
              </a:rPr>
              <a:t>        traffic_ioNew = psutil.net_io_counters()[:2]</a:t>
            </a:r>
            <a:endParaRPr kumimoji="0" lang="zh-CN" altLang="en-US" sz="14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400" b="0" i="0" u="none" strike="noStrike" kern="1200" cap="none" spc="0" normalizeH="0" baseline="0" noProof="1">
                <a:solidFill>
                  <a:schemeClr val="tx1"/>
                </a:solidFill>
                <a:latin typeface="Consolas" panose="020B0609020204030204" charset="0"/>
                <a:ea typeface="+mn-ea"/>
                <a:cs typeface="+mn-cs"/>
              </a:rPr>
              <a:t>        diff = traffic_ioNew[0]-traffic_io[0], traffic_ioNew[1]-traffic_io[1]</a:t>
            </a:r>
            <a:endParaRPr kumimoji="0" lang="zh-CN" altLang="en-US" sz="14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400" b="0" i="0" u="none" strike="noStrike" kern="1200" cap="none" spc="0" normalizeH="0" baseline="0" noProof="1">
                <a:solidFill>
                  <a:schemeClr val="tx1"/>
                </a:solidFill>
                <a:latin typeface="Consolas" panose="020B0609020204030204" charset="0"/>
                <a:ea typeface="+mn-ea"/>
                <a:cs typeface="+mn-cs"/>
              </a:rPr>
              <a:t>        # 记录新的流量情况，以便下次比较和计算</a:t>
            </a:r>
            <a:endParaRPr kumimoji="0" lang="zh-CN" altLang="en-US" sz="14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400" b="0" i="0" u="none" strike="noStrike" kern="1200" cap="none" spc="0" normalizeH="0" baseline="0" noProof="1">
                <a:solidFill>
                  <a:schemeClr val="tx1"/>
                </a:solidFill>
                <a:latin typeface="Consolas" panose="020B0609020204030204" charset="0"/>
                <a:ea typeface="+mn-ea"/>
                <a:cs typeface="+mn-cs"/>
              </a:rPr>
              <a:t>        traffic_io = traffic_ioNew</a:t>
            </a:r>
            <a:endParaRPr kumimoji="0" lang="zh-CN" altLang="en-US" sz="14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400" b="0" i="0" u="none" strike="noStrike" kern="1200" cap="none" spc="0" normalizeH="0" baseline="0" noProof="1">
                <a:solidFill>
                  <a:schemeClr val="tx1"/>
                </a:solidFill>
                <a:latin typeface="Consolas" panose="020B0609020204030204" charset="0"/>
                <a:ea typeface="+mn-ea"/>
                <a:cs typeface="+mn-cs"/>
              </a:rPr>
              <a:t>        # 乘2是因为0.5秒查看一次，除1024是为了把单位变成kb</a:t>
            </a:r>
            <a:endParaRPr kumimoji="0" lang="zh-CN" altLang="en-US" sz="14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400" b="0" i="0" u="none" strike="noStrike" kern="1200" cap="none" spc="0" normalizeH="0" baseline="0" noProof="1">
                <a:solidFill>
                  <a:schemeClr val="tx1"/>
                </a:solidFill>
                <a:latin typeface="Consolas" panose="020B0609020204030204" charset="0"/>
                <a:ea typeface="+mn-ea"/>
                <a:cs typeface="+mn-cs"/>
              </a:rPr>
              <a:t>        diff = tuple(map(lambda x: x*2/1024, diff))</a:t>
            </a:r>
            <a:endParaRPr kumimoji="0" lang="zh-CN" altLang="en-US" sz="14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400" b="0" i="0" u="none" strike="noStrike" kern="1200" cap="none" spc="0" normalizeH="0" baseline="0" noProof="1">
                <a:solidFill>
                  <a:schemeClr val="tx1"/>
                </a:solidFill>
                <a:latin typeface="Consolas" panose="020B0609020204030204" charset="0"/>
                <a:ea typeface="+mn-ea"/>
                <a:cs typeface="+mn-cs"/>
              </a:rPr>
              <a:t>        message = '↑{0[0]:#f} kbytes/s\t↓{0[1]:#f} kbytes/s'.format(diff)</a:t>
            </a:r>
            <a:endParaRPr kumimoji="0" lang="zh-CN" altLang="en-US" sz="14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400" b="0" i="0" u="none" strike="noStrike" kern="1200" cap="none" spc="0" normalizeH="0" baseline="0" noProof="1">
                <a:solidFill>
                  <a:schemeClr val="tx1"/>
                </a:solidFill>
                <a:latin typeface="Consolas" panose="020B0609020204030204" charset="0"/>
                <a:ea typeface="+mn-ea"/>
                <a:cs typeface="+mn-cs"/>
              </a:rPr>
              <a:t>        print(message)</a:t>
            </a:r>
            <a:endParaRPr kumimoji="0" lang="zh-CN" altLang="en-US" sz="1400" b="0" i="0" u="none" strike="noStrike" kern="1200" cap="none" spc="0" normalizeH="0" baseline="0" noProof="1">
              <a:solidFill>
                <a:schemeClr val="tx1"/>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59394" name="Title 3"/>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扩展与提高</a:t>
            </a:r>
            <a:endParaRPr>
              <a:latin typeface="+mj-lt"/>
              <a:ea typeface="+mj-ea"/>
              <a:cs typeface="+mj-cs"/>
              <a:sym typeface="+mn-e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2"/>
          </p:nvPr>
        </p:nvSpPr>
        <p:spPr/>
        <p:txBody>
          <a:bodyPr/>
          <a:p>
            <a:pPr marL="342900" marR="0" indent="-342900" algn="l" defTabSz="914400" rtl="0" eaLnBrk="1" fontAlgn="base" latinLnBrk="0" hangingPunct="1">
              <a:lnSpc>
                <a:spcPct val="100000"/>
              </a:lnSpc>
              <a:spcBef>
                <a:spcPct val="20000"/>
              </a:spcBef>
              <a:spcAft>
                <a:spcPct val="0"/>
              </a:spcAft>
              <a:buClrTx/>
              <a:buSzTx/>
              <a:buFont typeface="Wingdings" panose="05000000000000000000" charset="0"/>
              <a:buChar char=""/>
            </a:pPr>
            <a:r>
              <a:rPr kumimoji="0" lang="zh-CN" altLang="en-US" sz="2400" b="0" i="0" u="none" strike="noStrike" kern="1200" cap="none" spc="0" normalizeH="0" baseline="0" noProof="1">
                <a:solidFill>
                  <a:schemeClr val="tx1"/>
                </a:solidFill>
                <a:latin typeface="+mn-lt"/>
                <a:ea typeface="+mn-ea"/>
                <a:cs typeface="+mn-cs"/>
              </a:rPr>
              <a:t>批量判断</a:t>
            </a:r>
            <a:r>
              <a:rPr kumimoji="0" lang="en-US" altLang="zh-CN" sz="2400" b="0" i="0" u="none" strike="noStrike" kern="1200" cap="none" spc="0" normalizeH="0" baseline="0" noProof="1">
                <a:solidFill>
                  <a:schemeClr val="tx1"/>
                </a:solidFill>
                <a:latin typeface="+mn-lt"/>
                <a:ea typeface="+mn-ea"/>
                <a:cs typeface="+mn-cs"/>
              </a:rPr>
              <a:t>IP</a:t>
            </a:r>
            <a:r>
              <a:rPr kumimoji="0" lang="zh-CN" altLang="en-US" sz="2400" b="0" i="0" u="none" strike="noStrike" kern="1200" cap="none" spc="0" normalizeH="0" baseline="0" noProof="1">
                <a:solidFill>
                  <a:schemeClr val="tx1"/>
                </a:solidFill>
                <a:latin typeface="+mn-lt"/>
                <a:ea typeface="+mn-ea"/>
                <a:cs typeface="+mn-cs"/>
              </a:rPr>
              <a:t>地址所属地区</a:t>
            </a:r>
            <a:endParaRPr kumimoji="0" lang="zh-CN" altLang="en-US" sz="2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latin typeface="Consolas" panose="020B0609020204030204" charset="0"/>
                <a:ea typeface="宋体" panose="02010600030101010101" pitchFamily="2" charset="-122"/>
                <a:cs typeface="+mn-cs"/>
              </a:rPr>
              <a:t>from random import randrange</a:t>
            </a:r>
            <a:endParaRPr kumimoji="0" lang="zh-CN" altLang="en-US" sz="1800" b="0" i="0" u="none" strike="noStrike" kern="1200" cap="none" spc="0" normalizeH="0" baseline="0" noProof="1">
              <a:solidFill>
                <a:schemeClr val="tx1"/>
              </a:solidFill>
              <a:latin typeface="Consolas" panose="020B0609020204030204" charset="0"/>
              <a:ea typeface="宋体" panose="02010600030101010101" pitchFamily="2" charset="-122"/>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latin typeface="Consolas" panose="020B0609020204030204" charset="0"/>
                <a:ea typeface="宋体" panose="02010600030101010101" pitchFamily="2" charset="-122"/>
                <a:cs typeface="+mn-cs"/>
              </a:rPr>
              <a:t>from netaddr import IPRange</a:t>
            </a:r>
            <a:endParaRPr kumimoji="0" lang="zh-CN" altLang="en-US" sz="1800" b="0" i="0" u="none" strike="noStrike" kern="1200" cap="none" spc="0" normalizeH="0" baseline="0" noProof="1">
              <a:solidFill>
                <a:schemeClr val="tx1"/>
              </a:solidFill>
              <a:latin typeface="Consolas" panose="020B0609020204030204" charset="0"/>
              <a:ea typeface="宋体" panose="02010600030101010101" pitchFamily="2" charset="-122"/>
              <a:cs typeface="+mn-cs"/>
            </a:endParaRPr>
          </a:p>
          <a:p>
            <a:pPr marL="0" marR="0" indent="0" algn="l" defTabSz="914400" rtl="0" eaLnBrk="1" fontAlgn="base" latinLnBrk="0" hangingPunct="1">
              <a:lnSpc>
                <a:spcPct val="100000"/>
              </a:lnSpc>
              <a:spcBef>
                <a:spcPct val="20000"/>
              </a:spcBef>
              <a:spcAft>
                <a:spcPct val="0"/>
              </a:spcAft>
              <a:buClrTx/>
              <a:buSzTx/>
              <a:buFontTx/>
              <a:buNone/>
            </a:pPr>
            <a:endParaRPr kumimoji="0" lang="zh-CN" altLang="en-US" sz="1800" b="0" i="0" u="none" strike="noStrike" kern="1200" cap="none" spc="0" normalizeH="0" baseline="0" noProof="1">
              <a:solidFill>
                <a:schemeClr val="tx1"/>
              </a:solidFill>
              <a:latin typeface="Consolas" panose="020B0609020204030204" charset="0"/>
              <a:ea typeface="宋体" panose="02010600030101010101" pitchFamily="2" charset="-122"/>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latin typeface="Consolas" panose="020B0609020204030204" charset="0"/>
                <a:ea typeface="宋体" panose="02010600030101010101" pitchFamily="2" charset="-122"/>
                <a:cs typeface="+mn-cs"/>
              </a:rPr>
              <a:t>def ipRangeTest(ipAddr, ipRange):</a:t>
            </a:r>
            <a:endParaRPr kumimoji="0" lang="zh-CN" altLang="en-US" sz="1800" b="0" i="0" u="none" strike="noStrike" kern="1200" cap="none" spc="0" normalizeH="0" baseline="0" noProof="1">
              <a:solidFill>
                <a:schemeClr val="tx1"/>
              </a:solidFill>
              <a:latin typeface="Consolas" panose="020B0609020204030204" charset="0"/>
              <a:ea typeface="宋体" panose="02010600030101010101" pitchFamily="2" charset="-122"/>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latin typeface="Consolas" panose="020B0609020204030204" charset="0"/>
                <a:ea typeface="宋体" panose="02010600030101010101" pitchFamily="2" charset="-122"/>
                <a:cs typeface="+mn-cs"/>
              </a:rPr>
              <a:t>    # 遍历IP地址与地区分布对应关系字典</a:t>
            </a:r>
            <a:endParaRPr kumimoji="0" lang="zh-CN" altLang="en-US" sz="1800" b="0" i="0" u="none" strike="noStrike" kern="1200" cap="none" spc="0" normalizeH="0" baseline="0" noProof="1">
              <a:solidFill>
                <a:schemeClr val="tx1"/>
              </a:solidFill>
              <a:latin typeface="Consolas" panose="020B0609020204030204" charset="0"/>
              <a:ea typeface="宋体" panose="02010600030101010101" pitchFamily="2" charset="-122"/>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latin typeface="Consolas" panose="020B0609020204030204" charset="0"/>
                <a:ea typeface="宋体" panose="02010600030101010101" pitchFamily="2" charset="-122"/>
                <a:cs typeface="+mn-cs"/>
              </a:rPr>
              <a:t>    # 如果ipAddr在某个地区的IP段内</a:t>
            </a:r>
            <a:endParaRPr kumimoji="0" lang="zh-CN" altLang="en-US" sz="1800" b="0" i="0" u="none" strike="noStrike" kern="1200" cap="none" spc="0" normalizeH="0" baseline="0" noProof="1">
              <a:solidFill>
                <a:schemeClr val="tx1"/>
              </a:solidFill>
              <a:latin typeface="Consolas" panose="020B0609020204030204" charset="0"/>
              <a:ea typeface="宋体" panose="02010600030101010101" pitchFamily="2" charset="-122"/>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latin typeface="Consolas" panose="020B0609020204030204" charset="0"/>
                <a:ea typeface="宋体" panose="02010600030101010101" pitchFamily="2" charset="-122"/>
                <a:cs typeface="+mn-cs"/>
              </a:rPr>
              <a:t>    # 返回该地区名称</a:t>
            </a:r>
            <a:endParaRPr kumimoji="0" lang="zh-CN" altLang="en-US" sz="1800" b="0" i="0" u="none" strike="noStrike" kern="1200" cap="none" spc="0" normalizeH="0" baseline="0" noProof="1">
              <a:solidFill>
                <a:schemeClr val="tx1"/>
              </a:solidFill>
              <a:latin typeface="Consolas" panose="020B0609020204030204" charset="0"/>
              <a:ea typeface="宋体" panose="02010600030101010101" pitchFamily="2" charset="-122"/>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latin typeface="Consolas" panose="020B0609020204030204" charset="0"/>
                <a:ea typeface="宋体" panose="02010600030101010101" pitchFamily="2" charset="-122"/>
                <a:cs typeface="+mn-cs"/>
              </a:rPr>
              <a:t>    for key, value in ipRange.items():</a:t>
            </a:r>
            <a:endParaRPr kumimoji="0" lang="zh-CN" altLang="en-US" sz="1800" b="0" i="0" u="none" strike="noStrike" kern="1200" cap="none" spc="0" normalizeH="0" baseline="0" noProof="1">
              <a:solidFill>
                <a:schemeClr val="tx1"/>
              </a:solidFill>
              <a:latin typeface="Consolas" panose="020B0609020204030204" charset="0"/>
              <a:ea typeface="宋体" panose="02010600030101010101" pitchFamily="2" charset="-122"/>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latin typeface="Consolas" panose="020B0609020204030204" charset="0"/>
                <a:ea typeface="宋体" panose="02010600030101010101" pitchFamily="2" charset="-122"/>
                <a:cs typeface="+mn-cs"/>
              </a:rPr>
              <a:t>        if ipAddr in value:</a:t>
            </a:r>
            <a:endParaRPr kumimoji="0" lang="zh-CN" altLang="en-US" sz="1800" b="0" i="0" u="none" strike="noStrike" kern="1200" cap="none" spc="0" normalizeH="0" baseline="0" noProof="1">
              <a:solidFill>
                <a:schemeClr val="tx1"/>
              </a:solidFill>
              <a:latin typeface="Consolas" panose="020B0609020204030204" charset="0"/>
              <a:ea typeface="宋体" panose="02010600030101010101" pitchFamily="2" charset="-122"/>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latin typeface="Consolas" panose="020B0609020204030204" charset="0"/>
                <a:ea typeface="宋体" panose="02010600030101010101" pitchFamily="2" charset="-122"/>
                <a:cs typeface="+mn-cs"/>
              </a:rPr>
              <a:t>            return key</a:t>
            </a:r>
            <a:endParaRPr kumimoji="0" lang="zh-CN" altLang="en-US" sz="1800" b="0" i="0" u="none" strike="noStrike" kern="1200" cap="none" spc="0" normalizeH="0" baseline="0" noProof="1">
              <a:solidFill>
                <a:schemeClr val="tx1"/>
              </a:solidFill>
              <a:latin typeface="Consolas" panose="020B0609020204030204" charset="0"/>
              <a:ea typeface="宋体" panose="02010600030101010101" pitchFamily="2" charset="-122"/>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latin typeface="Consolas" panose="020B0609020204030204" charset="0"/>
                <a:ea typeface="宋体" panose="02010600030101010101" pitchFamily="2" charset="-122"/>
                <a:cs typeface="+mn-cs"/>
              </a:rPr>
              <a:t>    return 'unknown'</a:t>
            </a:r>
            <a:endParaRPr kumimoji="0" lang="zh-CN" altLang="en-US" sz="1800" b="0" i="0" u="none" strike="noStrike" kern="1200" cap="none" spc="0" normalizeH="0" baseline="0" noProof="1">
              <a:solidFill>
                <a:schemeClr val="tx1"/>
              </a:solidFill>
              <a:latin typeface="Consolas" panose="020B0609020204030204" charset="0"/>
              <a:ea typeface="宋体" panose="02010600030101010101" pitchFamily="2" charset="-122"/>
              <a:cs typeface="+mn-cs"/>
            </a:endParaRPr>
          </a:p>
        </p:txBody>
      </p:sp>
      <p:sp>
        <p:nvSpPr>
          <p:cNvPr id="2" name="文本占位符 1"/>
          <p:cNvSpPr>
            <a:spLocks noGrp="1"/>
          </p:cNvSpPr>
          <p:nvPr>
            <p:ph type="body" idx="1"/>
          </p:nvPr>
        </p:nvSpPr>
        <p:spPr/>
        <p:txBody>
          <a:bodyPr/>
          <a:p>
            <a:endParaRPr lang="zh-CN" altLang="en-US"/>
          </a:p>
        </p:txBody>
      </p:sp>
      <p:sp>
        <p:nvSpPr>
          <p:cNvPr id="60418" name="Title 3"/>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扩展与提高</a:t>
            </a:r>
            <a:endParaRPr>
              <a:latin typeface="+mj-lt"/>
              <a:ea typeface="+mj-ea"/>
              <a:cs typeface="+mj-cs"/>
              <a:sym typeface="+mn-ea"/>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1" name="Content Placeholder 2"/>
          <p:cNvSpPr>
            <a:spLocks noGrp="1"/>
          </p:cNvSpPr>
          <p:nvPr>
            <p:ph sz="half" idx="2"/>
          </p:nvPr>
        </p:nvSpPr>
        <p:spPr/>
        <p:txBody>
          <a:bodyPr anchor="t"/>
          <a:p>
            <a:pPr marL="0" indent="0">
              <a:buNone/>
            </a:pPr>
            <a:r>
              <a:rPr lang="en-US" altLang="en-US" sz="1800">
                <a:latin typeface="Consolas" panose="020B0609020204030204" charset="0"/>
              </a:rPr>
              <a:t># 可以根据实际情况替换这个字典的内容</a:t>
            </a:r>
            <a:endParaRPr lang="en-US" altLang="en-US" sz="1800">
              <a:latin typeface="Consolas" panose="020B0609020204030204" charset="0"/>
            </a:endParaRPr>
          </a:p>
          <a:p>
            <a:pPr marL="0" indent="0">
              <a:buNone/>
            </a:pPr>
            <a:r>
              <a:rPr lang="en-US" altLang="en-US" sz="1800">
                <a:latin typeface="Consolas" panose="020B0609020204030204" charset="0"/>
              </a:rPr>
              <a:t># 或从IP地址库中读入信息</a:t>
            </a:r>
            <a:endParaRPr lang="en-US" altLang="en-US" sz="1800">
              <a:latin typeface="Consolas" panose="020B0609020204030204" charset="0"/>
            </a:endParaRPr>
          </a:p>
          <a:p>
            <a:pPr marL="0" indent="0">
              <a:buNone/>
            </a:pPr>
            <a:r>
              <a:rPr lang="en-US" altLang="en-US" sz="1800">
                <a:latin typeface="Consolas" panose="020B0609020204030204" charset="0"/>
              </a:rPr>
              <a:t>ipRange = {'area1':IPRange('10.2.1.0', '10.2.1.255'),</a:t>
            </a:r>
            <a:endParaRPr lang="en-US" altLang="en-US" sz="1800">
              <a:latin typeface="Consolas" panose="020B0609020204030204" charset="0"/>
            </a:endParaRPr>
          </a:p>
          <a:p>
            <a:pPr marL="0" indent="0">
              <a:buNone/>
            </a:pPr>
            <a:r>
              <a:rPr lang="en-US" altLang="en-US" sz="1800">
                <a:latin typeface="Consolas" panose="020B0609020204030204" charset="0"/>
              </a:rPr>
              <a:t>           'area2':IPRange('10.2.2.0', '10.2.2.255'),</a:t>
            </a:r>
            <a:endParaRPr lang="en-US" altLang="en-US" sz="1800">
              <a:latin typeface="Consolas" panose="020B0609020204030204" charset="0"/>
            </a:endParaRPr>
          </a:p>
          <a:p>
            <a:pPr marL="0" indent="0">
              <a:buNone/>
            </a:pPr>
            <a:r>
              <a:rPr lang="en-US" altLang="en-US" sz="1800">
                <a:latin typeface="Consolas" panose="020B0609020204030204" charset="0"/>
              </a:rPr>
              <a:t>           'area3':IPRange('10.3.0.0', '10.3.255.50'),</a:t>
            </a:r>
            <a:endParaRPr lang="en-US" altLang="en-US" sz="1800">
              <a:latin typeface="Consolas" panose="020B0609020204030204" charset="0"/>
            </a:endParaRPr>
          </a:p>
          <a:p>
            <a:pPr marL="0" indent="0">
              <a:buNone/>
            </a:pPr>
            <a:r>
              <a:rPr lang="en-US" altLang="en-US" sz="1800">
                <a:latin typeface="Consolas" panose="020B0609020204030204" charset="0"/>
              </a:rPr>
              <a:t>           'area4':IPRange('11.1.0.0', '11.1.0.255')}</a:t>
            </a:r>
            <a:endParaRPr lang="en-US" altLang="en-US" sz="1800">
              <a:latin typeface="Consolas" panose="020B0609020204030204" charset="0"/>
            </a:endParaRPr>
          </a:p>
          <a:p>
            <a:pPr marL="0" indent="0">
              <a:buNone/>
            </a:pPr>
            <a:endParaRPr lang="en-US" altLang="en-US" sz="1800">
              <a:latin typeface="Consolas" panose="020B0609020204030204" charset="0"/>
            </a:endParaRPr>
          </a:p>
          <a:p>
            <a:pPr marL="0" indent="0">
              <a:buNone/>
            </a:pPr>
            <a:r>
              <a:rPr lang="en-US" altLang="en-US" sz="1800">
                <a:latin typeface="Consolas" panose="020B0609020204030204" charset="0"/>
              </a:rPr>
              <a:t># 测试</a:t>
            </a:r>
            <a:endParaRPr lang="en-US" altLang="en-US" sz="1800">
              <a:latin typeface="Consolas" panose="020B0609020204030204" charset="0"/>
            </a:endParaRPr>
          </a:p>
          <a:p>
            <a:pPr marL="0" indent="0">
              <a:buNone/>
            </a:pPr>
            <a:r>
              <a:rPr lang="en-US" altLang="en-US" sz="1800">
                <a:latin typeface="Consolas" panose="020B0609020204030204" charset="0"/>
              </a:rPr>
              <a:t>for _ in range(10):</a:t>
            </a:r>
            <a:endParaRPr lang="en-US" altLang="en-US" sz="1800">
              <a:latin typeface="Consolas" panose="020B0609020204030204" charset="0"/>
            </a:endParaRPr>
          </a:p>
          <a:p>
            <a:pPr marL="0" indent="0">
              <a:buNone/>
            </a:pPr>
            <a:r>
              <a:rPr lang="en-US" altLang="en-US" sz="1800">
                <a:latin typeface="Consolas" panose="020B0609020204030204" charset="0"/>
              </a:rPr>
              <a:t>    a = randrange(9,12)</a:t>
            </a:r>
            <a:endParaRPr lang="en-US" altLang="en-US" sz="1800">
              <a:latin typeface="Consolas" panose="020B0609020204030204" charset="0"/>
            </a:endParaRPr>
          </a:p>
          <a:p>
            <a:pPr marL="0" indent="0">
              <a:buNone/>
            </a:pPr>
            <a:r>
              <a:rPr lang="en-US" altLang="en-US" sz="1800">
                <a:latin typeface="Consolas" panose="020B0609020204030204" charset="0"/>
              </a:rPr>
              <a:t>    b = randrange(1,4)</a:t>
            </a:r>
            <a:endParaRPr lang="en-US" altLang="en-US" sz="1800">
              <a:latin typeface="Consolas" panose="020B0609020204030204" charset="0"/>
            </a:endParaRPr>
          </a:p>
          <a:p>
            <a:pPr marL="0" indent="0">
              <a:buNone/>
            </a:pPr>
            <a:r>
              <a:rPr lang="en-US" altLang="en-US" sz="1800">
                <a:latin typeface="Consolas" panose="020B0609020204030204" charset="0"/>
              </a:rPr>
              <a:t>    c = randrange(4)</a:t>
            </a:r>
            <a:endParaRPr lang="en-US" altLang="en-US" sz="1800">
              <a:latin typeface="Consolas" panose="020B0609020204030204" charset="0"/>
            </a:endParaRPr>
          </a:p>
          <a:p>
            <a:pPr marL="0" indent="0">
              <a:buNone/>
            </a:pPr>
            <a:r>
              <a:rPr lang="en-US" altLang="en-US" sz="1800">
                <a:latin typeface="Consolas" panose="020B0609020204030204" charset="0"/>
              </a:rPr>
              <a:t>    d = randrange(256)</a:t>
            </a:r>
            <a:endParaRPr lang="en-US" altLang="en-US" sz="1800">
              <a:latin typeface="Consolas" panose="020B0609020204030204" charset="0"/>
            </a:endParaRPr>
          </a:p>
          <a:p>
            <a:pPr marL="0" indent="0">
              <a:buNone/>
            </a:pPr>
            <a:r>
              <a:rPr lang="en-US" altLang="en-US" sz="1800">
                <a:latin typeface="Consolas" panose="020B0609020204030204" charset="0"/>
              </a:rPr>
              <a:t>    ipAddr = '.'.join(map(str, (a,b,c,d)))</a:t>
            </a:r>
            <a:endParaRPr lang="en-US" altLang="en-US" sz="1800">
              <a:latin typeface="Consolas" panose="020B0609020204030204" charset="0"/>
            </a:endParaRPr>
          </a:p>
          <a:p>
            <a:pPr marL="0" indent="0">
              <a:buNone/>
            </a:pPr>
            <a:r>
              <a:rPr lang="en-US" altLang="en-US" sz="1800">
                <a:latin typeface="Consolas" panose="020B0609020204030204" charset="0"/>
              </a:rPr>
              <a:t>    print(ipAddr, ipRangeTest(ipAddr,ipRange))</a:t>
            </a:r>
            <a:endParaRPr lang="en-US" altLang="en-US" sz="1800">
              <a:latin typeface="Consolas" panose="020B0609020204030204" charset="0"/>
            </a:endParaRPr>
          </a:p>
        </p:txBody>
      </p:sp>
      <p:sp>
        <p:nvSpPr>
          <p:cNvPr id="2" name="文本占位符 1"/>
          <p:cNvSpPr>
            <a:spLocks noGrp="1"/>
          </p:cNvSpPr>
          <p:nvPr>
            <p:ph type="body" idx="1"/>
          </p:nvPr>
        </p:nvSpPr>
        <p:spPr/>
        <p:txBody>
          <a:bodyPr/>
          <a:p>
            <a:endParaRPr lang="zh-CN" altLang="en-US"/>
          </a:p>
        </p:txBody>
      </p:sp>
      <p:sp>
        <p:nvSpPr>
          <p:cNvPr id="61442" name="Title 3"/>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扩展与提高</a:t>
            </a:r>
            <a:endParaRPr>
              <a:latin typeface="+mj-lt"/>
              <a:ea typeface="+mj-ea"/>
              <a:cs typeface="+mj-cs"/>
              <a:sym typeface="+mn-ea"/>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2"/>
          </p:nvPr>
        </p:nvSpPr>
        <p:spPr/>
        <p:txBody>
          <a:bodyPr/>
          <a:p>
            <a:pPr marL="342900" marR="0" indent="-342900" algn="l" defTabSz="914400" rtl="0" eaLnBrk="1" fontAlgn="base" latinLnBrk="0" hangingPunct="1">
              <a:lnSpc>
                <a:spcPct val="100000"/>
              </a:lnSpc>
              <a:spcBef>
                <a:spcPct val="20000"/>
              </a:spcBef>
              <a:spcAft>
                <a:spcPct val="0"/>
              </a:spcAft>
              <a:buClrTx/>
              <a:buSzTx/>
              <a:buFont typeface="Wingdings" panose="05000000000000000000" charset="0"/>
              <a:buChar char=""/>
            </a:pPr>
            <a:r>
              <a:rPr kumimoji="0" lang="zh-CN" altLang="en-US" sz="2400" b="0" i="0" u="none" strike="noStrike" kern="1200" cap="none" spc="0" normalizeH="0" baseline="0" noProof="1">
                <a:solidFill>
                  <a:schemeClr val="tx1"/>
                </a:solidFill>
                <a:latin typeface="+mn-lt"/>
                <a:ea typeface="+mn-ea"/>
                <a:cs typeface="+mn-cs"/>
              </a:rPr>
              <a:t>获取本机所有网卡</a:t>
            </a:r>
            <a:r>
              <a:rPr kumimoji="0" lang="en-US" altLang="zh-CN" sz="2400" b="0" i="0" u="none" strike="noStrike" kern="1200" cap="none" spc="0" normalizeH="0" baseline="0" noProof="1">
                <a:solidFill>
                  <a:schemeClr val="tx1"/>
                </a:solidFill>
                <a:latin typeface="+mn-lt"/>
                <a:ea typeface="+mn-ea"/>
                <a:cs typeface="+mn-cs"/>
              </a:rPr>
              <a:t>MAC</a:t>
            </a:r>
            <a:r>
              <a:rPr kumimoji="0" lang="zh-CN" altLang="en-US" sz="2400" b="0" i="0" u="none" strike="noStrike" kern="1200" cap="none" spc="0" normalizeH="0" baseline="0" noProof="1">
                <a:solidFill>
                  <a:schemeClr val="tx1"/>
                </a:solidFill>
                <a:latin typeface="+mn-lt"/>
                <a:ea typeface="+mn-ea"/>
                <a:cs typeface="+mn-cs"/>
              </a:rPr>
              <a:t>地址</a:t>
            </a:r>
            <a:endParaRPr kumimoji="0" lang="zh-CN" altLang="en-US" sz="2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1" i="0" u="none" strike="noStrike" kern="1200" cap="none" spc="0" normalizeH="0" baseline="0" noProof="1">
                <a:solidFill>
                  <a:schemeClr val="tx1"/>
                </a:solidFill>
                <a:latin typeface="+mn-lt"/>
                <a:ea typeface="+mn-ea"/>
                <a:cs typeface="+mn-cs"/>
              </a:rPr>
              <a:t>1、使用标准库获取单块网卡</a:t>
            </a:r>
            <a:r>
              <a:rPr kumimoji="0" lang="en-US" altLang="zh-CN" sz="1800" b="1" i="0" u="none" strike="noStrike" kern="1200" cap="none" spc="0" normalizeH="0" baseline="0" noProof="1">
                <a:solidFill>
                  <a:schemeClr val="tx1"/>
                </a:solidFill>
                <a:latin typeface="+mn-lt"/>
                <a:ea typeface="+mn-ea"/>
                <a:cs typeface="+mn-cs"/>
              </a:rPr>
              <a:t>MAC</a:t>
            </a:r>
            <a:endParaRPr kumimoji="0" lang="en-US" altLang="zh-CN" sz="1800" b="1"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import uuid</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address = hex(uuid.getnode())[2:]</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'-'.join(address[i:i+2] for i in range(0, len(address), 2))</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'f0-03-8c-09-8c-34'</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1" i="0" u="none" strike="noStrike" kern="1200" cap="none" spc="0" normalizeH="0" baseline="0" noProof="1">
                <a:solidFill>
                  <a:schemeClr val="tx1"/>
                </a:solidFill>
                <a:latin typeface="+mn-lt"/>
                <a:ea typeface="+mn-ea"/>
                <a:cs typeface="+mn-cs"/>
              </a:rPr>
              <a:t>2、使用扩展库获取所有网卡MAC地址</a:t>
            </a:r>
            <a:endParaRPr kumimoji="0" lang="zh-CN" altLang="en-US" sz="1800" b="1"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latin typeface="+mn-lt"/>
                <a:ea typeface="+mn-ea"/>
                <a:cs typeface="+mn-cs"/>
              </a:rPr>
              <a:t>首先使用pip安装Python扩展库psutil，然后执行下面的代码即可。</a:t>
            </a:r>
            <a:endParaRPr kumimoji="0" lang="zh-CN" altLang="en-US" sz="18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from psutil import net_if_addrs</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for k, v in net_if_addrs().items():</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    for item in v:</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        address = item[1]</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        if '-' in address and len(address)==17:</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            print(address)</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62466" name="Title 3"/>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扩展与提高</a:t>
            </a:r>
            <a:endParaRPr>
              <a:latin typeface="+mj-lt"/>
              <a:ea typeface="+mj-ea"/>
              <a:cs typeface="+mj-cs"/>
              <a:sym typeface="+mn-ea"/>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2"/>
          </p:nvPr>
        </p:nvSpPr>
        <p:spPr/>
        <p:txBody>
          <a:bodyPr/>
          <a:p>
            <a:pPr marL="342900" marR="0" indent="-342900" algn="l" defTabSz="914400" rtl="0" eaLnBrk="1" fontAlgn="base" latinLnBrk="0" hangingPunct="1">
              <a:lnSpc>
                <a:spcPct val="100000"/>
              </a:lnSpc>
              <a:spcBef>
                <a:spcPct val="20000"/>
              </a:spcBef>
              <a:spcAft>
                <a:spcPct val="0"/>
              </a:spcAft>
              <a:buClrTx/>
              <a:buSzTx/>
              <a:buFont typeface="Wingdings" panose="05000000000000000000" charset="0"/>
              <a:buChar char=""/>
            </a:pPr>
            <a:r>
              <a:rPr kumimoji="0" lang="zh-CN" altLang="en-US" sz="2400" b="0" i="0" u="none" strike="noStrike" kern="1200" cap="none" spc="0" normalizeH="0" baseline="0" noProof="1">
                <a:solidFill>
                  <a:schemeClr val="tx1"/>
                </a:solidFill>
                <a:latin typeface="+mn-lt"/>
                <a:ea typeface="+mn-ea"/>
                <a:cs typeface="+mn-cs"/>
              </a:rPr>
              <a:t>获取局域网内所有机器IP地址与网卡MAC地址</a:t>
            </a:r>
            <a:endParaRPr kumimoji="0" lang="zh-CN" altLang="en-US" sz="2400" b="0" i="0" u="none" strike="noStrike" kern="1200" cap="none" spc="0" normalizeH="0" baseline="0" noProof="1">
              <a:solidFill>
                <a:schemeClr val="tx1"/>
              </a:solidFill>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 typeface="Wingdings" panose="05000000000000000000" charset="0"/>
              <a:buChar char=""/>
            </a:pPr>
            <a:r>
              <a:rPr kumimoji="0" lang="zh-CN" altLang="en-US" sz="2000" b="0" i="0" u="none" strike="noStrike" kern="1200" cap="none" spc="0" normalizeH="0" baseline="0" noProof="1">
                <a:solidFill>
                  <a:schemeClr val="tx1"/>
                </a:solidFill>
                <a:latin typeface="+mn-lt"/>
                <a:ea typeface="+mn-ea"/>
                <a:cs typeface="+mn-cs"/>
              </a:rPr>
              <a:t>使用ARP协议获取局域网内所有计算机的IP地址与MAC地址，思路是使用系统命令arp获取ARP表并生成文本文件，然后从文件中读取和解析信息。</a:t>
            </a:r>
            <a:endParaRPr kumimoji="0" lang="zh-CN" altLang="en-US" sz="20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kern="1200" cap="none" spc="0" normalizeH="0" baseline="0" noProof="1">
                <a:solidFill>
                  <a:schemeClr val="tx1"/>
                </a:solidFill>
                <a:latin typeface="Consolas" panose="020B0609020204030204" charset="0"/>
                <a:ea typeface="+mn-ea"/>
                <a:cs typeface="+mn-cs"/>
              </a:rPr>
              <a:t>import os</a:t>
            </a:r>
            <a:endParaRPr kumimoji="0" lang="zh-CN" alt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kern="1200" cap="none" spc="0" normalizeH="0" baseline="0" noProof="1">
                <a:solidFill>
                  <a:schemeClr val="tx1"/>
                </a:solidFill>
                <a:latin typeface="Consolas" panose="020B0609020204030204" charset="0"/>
                <a:ea typeface="+mn-ea"/>
                <a:cs typeface="+mn-cs"/>
              </a:rPr>
              <a:t>from socket import gethostbyname, gethostname</a:t>
            </a:r>
            <a:endParaRPr kumimoji="0" lang="zh-CN" alt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endParaRPr kumimoji="0" lang="zh-CN" alt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kern="1200" cap="none" spc="0" normalizeH="0" baseline="0" noProof="1">
                <a:solidFill>
                  <a:schemeClr val="tx1"/>
                </a:solidFill>
                <a:latin typeface="Consolas" panose="020B0609020204030204" charset="0"/>
                <a:ea typeface="+mn-ea"/>
                <a:cs typeface="+mn-cs"/>
              </a:rPr>
              <a:t># 获取本机IP地址</a:t>
            </a:r>
            <a:endParaRPr kumimoji="0" lang="zh-CN" alt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kern="1200" cap="none" spc="0" normalizeH="0" baseline="0" noProof="1">
                <a:solidFill>
                  <a:schemeClr val="tx1"/>
                </a:solidFill>
                <a:latin typeface="Consolas" panose="020B0609020204030204" charset="0"/>
                <a:ea typeface="+mn-ea"/>
                <a:cs typeface="+mn-cs"/>
              </a:rPr>
              <a:t>host = gethostbyname(gethostname())</a:t>
            </a:r>
            <a:endParaRPr kumimoji="0" lang="zh-CN" alt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kern="1200" cap="none" spc="0" normalizeH="0" baseline="0" noProof="1">
                <a:solidFill>
                  <a:schemeClr val="tx1"/>
                </a:solidFill>
                <a:latin typeface="Consolas" panose="020B0609020204030204" charset="0"/>
                <a:ea typeface="+mn-ea"/>
                <a:cs typeface="+mn-cs"/>
              </a:rPr>
              <a:t># 获取ARP表</a:t>
            </a:r>
            <a:endParaRPr kumimoji="0" lang="zh-CN" alt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kern="1200" cap="none" spc="0" normalizeH="0" baseline="0" noProof="1">
                <a:solidFill>
                  <a:schemeClr val="tx1"/>
                </a:solidFill>
                <a:latin typeface="Consolas" panose="020B0609020204030204" charset="0"/>
                <a:ea typeface="+mn-ea"/>
                <a:cs typeface="+mn-cs"/>
              </a:rPr>
              <a:t>os.system('arp -a &gt; temp.txt')</a:t>
            </a:r>
            <a:endParaRPr kumimoji="0" lang="zh-CN" alt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kern="1200" cap="none" spc="0" normalizeH="0" baseline="0" noProof="1">
                <a:solidFill>
                  <a:schemeClr val="tx1"/>
                </a:solidFill>
                <a:latin typeface="Consolas" panose="020B0609020204030204" charset="0"/>
                <a:ea typeface="+mn-ea"/>
                <a:cs typeface="+mn-cs"/>
              </a:rPr>
              <a:t>with open('temp.txt') as fp:</a:t>
            </a:r>
            <a:endParaRPr kumimoji="0" lang="zh-CN" alt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kern="1200" cap="none" spc="0" normalizeH="0" baseline="0" noProof="1">
                <a:solidFill>
                  <a:schemeClr val="tx1"/>
                </a:solidFill>
                <a:latin typeface="Consolas" panose="020B0609020204030204" charset="0"/>
                <a:ea typeface="+mn-ea"/>
                <a:cs typeface="+mn-cs"/>
              </a:rPr>
              <a:t>    for line in fp:</a:t>
            </a:r>
            <a:endParaRPr kumimoji="0" lang="zh-CN" alt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kern="1200" cap="none" spc="0" normalizeH="0" baseline="0" noProof="1">
                <a:solidFill>
                  <a:schemeClr val="tx1"/>
                </a:solidFill>
                <a:latin typeface="Consolas" panose="020B0609020204030204" charset="0"/>
                <a:ea typeface="+mn-ea"/>
                <a:cs typeface="+mn-cs"/>
              </a:rPr>
              <a:t>        line = line.split()[:2]</a:t>
            </a:r>
            <a:endParaRPr kumimoji="0" lang="zh-CN" alt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kern="1200" cap="none" spc="0" normalizeH="0" baseline="0" noProof="1">
                <a:solidFill>
                  <a:schemeClr val="tx1"/>
                </a:solidFill>
                <a:latin typeface="Consolas" panose="020B0609020204030204" charset="0"/>
                <a:ea typeface="+mn-ea"/>
                <a:cs typeface="+mn-cs"/>
              </a:rPr>
              <a:t>        if line and line[0].startswith(host[:4]) and\</a:t>
            </a:r>
            <a:endParaRPr kumimoji="0" lang="zh-CN" alt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kern="1200" cap="none" spc="0" normalizeH="0" baseline="0" noProof="1">
                <a:solidFill>
                  <a:schemeClr val="tx1"/>
                </a:solidFill>
                <a:latin typeface="Consolas" panose="020B0609020204030204" charset="0"/>
                <a:ea typeface="+mn-ea"/>
                <a:cs typeface="+mn-cs"/>
              </a:rPr>
              <a:t>           (not line[0].endswith('255')):</a:t>
            </a:r>
            <a:endParaRPr kumimoji="0" lang="zh-CN" alt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kern="1200" cap="none" spc="0" normalizeH="0" baseline="0" noProof="1">
                <a:solidFill>
                  <a:schemeClr val="tx1"/>
                </a:solidFill>
                <a:latin typeface="Consolas" panose="020B0609020204030204" charset="0"/>
                <a:ea typeface="+mn-ea"/>
                <a:cs typeface="+mn-cs"/>
              </a:rPr>
              <a:t>            print(':'.join(line))</a:t>
            </a:r>
            <a:endParaRPr kumimoji="0" lang="zh-CN" altLang="en-US" sz="1600" b="0" i="0" u="none" strike="noStrike" kern="1200" cap="none" spc="0" normalizeH="0" baseline="0" noProof="1">
              <a:solidFill>
                <a:schemeClr val="tx1"/>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63490" name="Title 3"/>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扩展与提高</a:t>
            </a:r>
            <a:endParaRPr>
              <a:latin typeface="+mj-lt"/>
              <a:ea typeface="+mj-ea"/>
              <a:cs typeface="+mj-cs"/>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标题 21505"/>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10.1 计算机网络基础知识</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27650" name="文本占位符 21506"/>
          <p:cNvSpPr>
            <a:spLocks noGrp="1"/>
          </p:cNvSpPr>
          <p:nvPr>
            <p:ph sz="half" idx="2"/>
          </p:nvPr>
        </p:nvSpPr>
        <p:spPr/>
        <p:txBody>
          <a:bodyPr anchor="t"/>
          <a:p>
            <a:pPr>
              <a:spcBef>
                <a:spcPts val="1200"/>
              </a:spcBef>
              <a:spcAft>
                <a:spcPts val="600"/>
              </a:spcAft>
              <a:buSzPct val="90000"/>
              <a:buFont typeface="Wingdings" panose="05000000000000000000" charset="0"/>
              <a:buChar char="§"/>
            </a:pPr>
            <a:r>
              <a:rPr lang="zh-CN" altLang="en-US" sz="2400" dirty="0"/>
              <a:t>OSI模型各层常见的协议：</a:t>
            </a:r>
            <a:endParaRPr lang="zh-CN" altLang="en-US" sz="2400" dirty="0"/>
          </a:p>
        </p:txBody>
      </p:sp>
      <p:pic>
        <p:nvPicPr>
          <p:cNvPr id="3" name="图片 2" descr="1512514-20190519171519967-1651207785"/>
          <p:cNvPicPr>
            <a:picLocks noChangeAspect="1"/>
          </p:cNvPicPr>
          <p:nvPr/>
        </p:nvPicPr>
        <p:blipFill>
          <a:blip r:embed="rId1"/>
          <a:stretch>
            <a:fillRect/>
          </a:stretch>
        </p:blipFill>
        <p:spPr>
          <a:xfrm>
            <a:off x="1819910" y="1752600"/>
            <a:ext cx="8551545" cy="374777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3" name="标题 32769"/>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10.4</a:t>
            </a:r>
            <a:r>
              <a:rPr>
                <a:latin typeface="+mj-lt"/>
                <a:ea typeface="+mj-ea"/>
                <a:cs typeface="+mj-cs"/>
                <a:sym typeface="+mn-ea"/>
              </a:rPr>
              <a:t>.1</a:t>
            </a:r>
            <a:r>
              <a:rPr>
                <a:latin typeface="+mj-lt"/>
                <a:ea typeface="+mj-ea"/>
                <a:cs typeface="+mj-cs"/>
                <a:sym typeface="+mn-ea"/>
              </a:rPr>
              <a:t> 网页内容读取与域名分析</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64514" name="文本占位符 32770"/>
          <p:cNvSpPr>
            <a:spLocks noGrp="1"/>
          </p:cNvSpPr>
          <p:nvPr>
            <p:ph sz="half" idx="2"/>
          </p:nvPr>
        </p:nvSpPr>
        <p:spPr/>
        <p:txBody>
          <a:bodyPr anchor="t"/>
          <a:p>
            <a:pPr>
              <a:lnSpc>
                <a:spcPct val="150000"/>
              </a:lnSpc>
              <a:spcBef>
                <a:spcPts val="600"/>
              </a:spcBef>
              <a:spcAft>
                <a:spcPts val="600"/>
              </a:spcAft>
              <a:buSzPct val="90000"/>
              <a:buFont typeface="Wingdings" panose="05000000000000000000" charset="0"/>
              <a:buChar char="§"/>
            </a:pPr>
            <a:r>
              <a:rPr lang="zh-CN" altLang="en-US" sz="2400" dirty="0"/>
              <a:t>在Python2中提供了urllib和urllib2两个模块用来读取网页内容。</a:t>
            </a:r>
            <a:endParaRPr lang="zh-CN" altLang="en-US" sz="2400" dirty="0"/>
          </a:p>
          <a:p>
            <a:pPr>
              <a:lnSpc>
                <a:spcPct val="150000"/>
              </a:lnSpc>
              <a:spcBef>
                <a:spcPts val="600"/>
              </a:spcBef>
              <a:spcAft>
                <a:spcPts val="600"/>
              </a:spcAft>
              <a:buSzPct val="90000"/>
              <a:buFont typeface="Wingdings" panose="05000000000000000000" charset="0"/>
              <a:buChar char="§"/>
            </a:pPr>
            <a:r>
              <a:rPr lang="zh-CN" altLang="en-US" sz="2400" dirty="0"/>
              <a:t>在Python3中重新进行了整合，只提供urllib一个模块，主要包含</a:t>
            </a:r>
            <a:r>
              <a:rPr lang="zh-CN" altLang="en-US" sz="2400" dirty="0">
                <a:solidFill>
                  <a:srgbClr val="FF0000"/>
                </a:solidFill>
              </a:rPr>
              <a:t>urllib.request、</a:t>
            </a:r>
            <a:r>
              <a:rPr lang="en-US" altLang="zh-CN" sz="2400" dirty="0">
                <a:solidFill>
                  <a:srgbClr val="FF0000"/>
                </a:solidFill>
              </a:rPr>
              <a:t>urllib.response</a:t>
            </a:r>
            <a:r>
              <a:rPr lang="zh-CN" altLang="en-US" sz="2400" dirty="0">
                <a:solidFill>
                  <a:srgbClr val="FF0000"/>
                </a:solidFill>
              </a:rPr>
              <a:t>、urllib.parse和urllib.error三部分。</a:t>
            </a:r>
            <a:endParaRPr lang="zh-CN" altLang="en-US" sz="2400" dirty="0">
              <a:solidFill>
                <a:srgbClr val="FF0000"/>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7" name="标题 33793"/>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10.4</a:t>
            </a:r>
            <a:r>
              <a:rPr>
                <a:latin typeface="+mj-lt"/>
                <a:ea typeface="+mj-ea"/>
                <a:cs typeface="+mj-cs"/>
                <a:sym typeface="宋体" panose="02010600030101010101" pitchFamily="2" charset="-122"/>
              </a:rPr>
              <a:t>.1</a:t>
            </a:r>
            <a:r>
              <a:rPr>
                <a:latin typeface="+mj-lt"/>
                <a:ea typeface="+mj-ea"/>
                <a:cs typeface="+mj-cs"/>
                <a:sym typeface="宋体" panose="02010600030101010101" pitchFamily="2" charset="-122"/>
              </a:rPr>
              <a:t> 网页内容读取与域名分析</a:t>
            </a:r>
            <a:endParaRPr>
              <a:latin typeface="+mj-lt"/>
              <a:ea typeface="+mj-ea"/>
              <a:cs typeface="+mj-cs"/>
              <a:sym typeface="宋体" panose="02010600030101010101" pitchFamily="2" charset="-122"/>
            </a:endParaRPr>
          </a:p>
        </p:txBody>
      </p:sp>
      <p:sp>
        <p:nvSpPr>
          <p:cNvPr id="2" name="文本占位符 1"/>
          <p:cNvSpPr>
            <a:spLocks noGrp="1"/>
          </p:cNvSpPr>
          <p:nvPr>
            <p:ph type="body" idx="1"/>
          </p:nvPr>
        </p:nvSpPr>
        <p:spPr/>
        <p:txBody>
          <a:bodyPr/>
          <a:p>
            <a:endParaRPr lang="zh-CN" altLang="en-US"/>
          </a:p>
        </p:txBody>
      </p:sp>
      <p:sp>
        <p:nvSpPr>
          <p:cNvPr id="65538" name="文本占位符 33794"/>
          <p:cNvSpPr>
            <a:spLocks noGrp="1"/>
          </p:cNvSpPr>
          <p:nvPr>
            <p:ph sz="half" idx="2"/>
          </p:nvPr>
        </p:nvSpPr>
        <p:spPr/>
        <p:txBody>
          <a:bodyPr anchor="t"/>
          <a:p>
            <a:pPr>
              <a:spcBef>
                <a:spcPts val="600"/>
              </a:spcBef>
              <a:spcAft>
                <a:spcPts val="600"/>
              </a:spcAft>
              <a:buSzPct val="90000"/>
              <a:buFont typeface="Wingdings" panose="05000000000000000000" charset="0"/>
              <a:buChar char="§"/>
            </a:pPr>
            <a:r>
              <a:rPr lang="zh-CN" altLang="en-US" sz="2400"/>
              <a:t>读取网页内容（</a:t>
            </a:r>
            <a:r>
              <a:rPr lang="en-US" altLang="zh-CN" sz="2400"/>
              <a:t>Python 2.x</a:t>
            </a:r>
            <a:r>
              <a:rPr lang="zh-CN" altLang="en-US" sz="2400"/>
              <a:t>）</a:t>
            </a:r>
            <a:endParaRPr lang="zh-CN" altLang="en-US" sz="2400"/>
          </a:p>
          <a:p>
            <a:pPr>
              <a:spcBef>
                <a:spcPts val="600"/>
              </a:spcBef>
              <a:spcAft>
                <a:spcPts val="600"/>
              </a:spcAft>
              <a:buSzPct val="90000"/>
              <a:buFont typeface="Wingdings" panose="05000000000000000000" pitchFamily="2" charset="2"/>
              <a:buNone/>
            </a:pPr>
            <a:endParaRPr lang="en-US" altLang="zh-CN" sz="1800">
              <a:latin typeface="Consolas" panose="020B0609020204030204" charset="0"/>
            </a:endParaRPr>
          </a:p>
          <a:p>
            <a:pPr>
              <a:spcBef>
                <a:spcPts val="600"/>
              </a:spcBef>
              <a:spcAft>
                <a:spcPts val="600"/>
              </a:spcAft>
              <a:buSzPct val="90000"/>
              <a:buFont typeface="Wingdings" panose="05000000000000000000" pitchFamily="2" charset="2"/>
              <a:buNone/>
            </a:pPr>
            <a:r>
              <a:rPr lang="en-US" altLang="zh-CN" sz="1800">
                <a:latin typeface="Consolas" panose="020B0609020204030204" charset="0"/>
              </a:rPr>
              <a:t>&gt;&gt;&gt; import urllib</a:t>
            </a:r>
            <a:endParaRPr lang="en-US" altLang="zh-CN" sz="1800">
              <a:latin typeface="Consolas" panose="020B0609020204030204" charset="0"/>
            </a:endParaRPr>
          </a:p>
          <a:p>
            <a:pPr>
              <a:spcBef>
                <a:spcPts val="600"/>
              </a:spcBef>
              <a:spcAft>
                <a:spcPts val="600"/>
              </a:spcAft>
              <a:buSzPct val="90000"/>
              <a:buFont typeface="Wingdings" panose="05000000000000000000" pitchFamily="2" charset="2"/>
              <a:buNone/>
            </a:pPr>
            <a:r>
              <a:rPr lang="en-US" altLang="zh-CN" sz="1800">
                <a:latin typeface="Consolas" panose="020B0609020204030204" charset="0"/>
              </a:rPr>
              <a:t>&gt;&gt;&gt; f = urllib.urlopen('http://www.python.org')</a:t>
            </a:r>
            <a:endParaRPr lang="en-US" altLang="zh-CN" sz="1800">
              <a:latin typeface="Consolas" panose="020B0609020204030204" charset="0"/>
            </a:endParaRPr>
          </a:p>
          <a:p>
            <a:pPr>
              <a:spcBef>
                <a:spcPts val="600"/>
              </a:spcBef>
              <a:spcAft>
                <a:spcPts val="600"/>
              </a:spcAft>
              <a:buSzPct val="90000"/>
              <a:buFont typeface="Wingdings" panose="05000000000000000000" pitchFamily="2" charset="2"/>
              <a:buNone/>
            </a:pPr>
            <a:r>
              <a:rPr lang="en-US" altLang="zh-CN" sz="1800">
                <a:latin typeface="Consolas" panose="020B0609020204030204" charset="0"/>
              </a:rPr>
              <a:t>&gt;&gt;&gt; print f.read()</a:t>
            </a:r>
            <a:endParaRPr lang="en-US" altLang="zh-CN" sz="1800">
              <a:latin typeface="Consolas" panose="020B0609020204030204"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1"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10.4</a:t>
            </a:r>
            <a:r>
              <a:rPr>
                <a:latin typeface="+mj-lt"/>
                <a:ea typeface="+mj-ea"/>
                <a:cs typeface="+mj-cs"/>
                <a:sym typeface="宋体" panose="02010600030101010101" pitchFamily="2" charset="-122"/>
              </a:rPr>
              <a:t>.1</a:t>
            </a:r>
            <a:r>
              <a:rPr>
                <a:latin typeface="+mj-lt"/>
                <a:ea typeface="+mj-ea"/>
                <a:cs typeface="+mj-cs"/>
                <a:sym typeface="宋体" panose="02010600030101010101" pitchFamily="2" charset="-122"/>
              </a:rPr>
              <a:t> 网页内容读取与域名分析</a:t>
            </a:r>
            <a:endParaRPr>
              <a:latin typeface="+mj-lt"/>
              <a:ea typeface="+mj-ea"/>
              <a:cs typeface="+mj-cs"/>
              <a:sym typeface="宋体" panose="02010600030101010101" pitchFamily="2" charset="-122"/>
            </a:endParaRPr>
          </a:p>
        </p:txBody>
      </p:sp>
      <p:sp>
        <p:nvSpPr>
          <p:cNvPr id="2" name="文本占位符 1"/>
          <p:cNvSpPr>
            <a:spLocks noGrp="1"/>
          </p:cNvSpPr>
          <p:nvPr>
            <p:ph type="body" idx="1"/>
          </p:nvPr>
        </p:nvSpPr>
        <p:spPr/>
        <p:txBody>
          <a:bodyPr/>
          <a:p>
            <a:endParaRPr lang="zh-CN" altLang="en-US"/>
          </a:p>
        </p:txBody>
      </p:sp>
      <p:sp>
        <p:nvSpPr>
          <p:cNvPr id="66562" name="内容占位符 2"/>
          <p:cNvSpPr>
            <a:spLocks noGrp="1"/>
          </p:cNvSpPr>
          <p:nvPr>
            <p:ph sz="half" idx="2"/>
          </p:nvPr>
        </p:nvSpPr>
        <p:spPr/>
        <p:txBody>
          <a:bodyPr anchor="t"/>
          <a:p>
            <a:pPr>
              <a:spcBef>
                <a:spcPts val="600"/>
              </a:spcBef>
              <a:spcAft>
                <a:spcPts val="600"/>
              </a:spcAft>
              <a:buFont typeface="Wingdings" panose="05000000000000000000" charset="0"/>
              <a:buChar char="§"/>
            </a:pPr>
            <a:r>
              <a:rPr lang="zh-CN" altLang="en-US" sz="2400">
                <a:sym typeface="宋体" panose="02010600030101010101" pitchFamily="2" charset="-122"/>
              </a:rPr>
              <a:t>读取网页内容（</a:t>
            </a:r>
            <a:r>
              <a:rPr lang="en-US" altLang="zh-CN" sz="2400">
                <a:sym typeface="宋体" panose="02010600030101010101" pitchFamily="2" charset="-122"/>
              </a:rPr>
              <a:t>Python 3.x</a:t>
            </a:r>
            <a:r>
              <a:rPr lang="zh-CN" altLang="en-US" sz="2400">
                <a:sym typeface="宋体" panose="02010600030101010101" pitchFamily="2" charset="-122"/>
              </a:rPr>
              <a:t>）</a:t>
            </a:r>
            <a:endParaRPr lang="zh-CN" altLang="en-US" sz="2400">
              <a:sym typeface="宋体" panose="02010600030101010101" pitchFamily="2" charset="-122"/>
            </a:endParaRPr>
          </a:p>
          <a:p>
            <a:pPr>
              <a:spcBef>
                <a:spcPts val="600"/>
              </a:spcBef>
              <a:spcAft>
                <a:spcPts val="600"/>
              </a:spcAft>
              <a:buNone/>
            </a:pPr>
            <a:endParaRPr lang="en-US" altLang="zh-CN" sz="1800">
              <a:latin typeface="Consolas" panose="020B0609020204030204" charset="0"/>
              <a:sym typeface="宋体" panose="02010600030101010101" pitchFamily="2" charset="-122"/>
            </a:endParaRPr>
          </a:p>
          <a:p>
            <a:pPr>
              <a:spcBef>
                <a:spcPts val="600"/>
              </a:spcBef>
              <a:spcAft>
                <a:spcPts val="600"/>
              </a:spcAft>
              <a:buNone/>
            </a:pPr>
            <a:r>
              <a:rPr lang="en-US" altLang="zh-CN" sz="1800">
                <a:latin typeface="Consolas" panose="020B0609020204030204" charset="0"/>
                <a:sym typeface="宋体" panose="02010600030101010101" pitchFamily="2" charset="-122"/>
              </a:rPr>
              <a:t>&gt;&gt;&gt; import urllib.request </a:t>
            </a:r>
            <a:endParaRPr lang="en-US" altLang="zh-CN" sz="1800">
              <a:latin typeface="Consolas" panose="020B0609020204030204" charset="0"/>
            </a:endParaRPr>
          </a:p>
          <a:p>
            <a:pPr>
              <a:spcBef>
                <a:spcPts val="600"/>
              </a:spcBef>
              <a:spcAft>
                <a:spcPts val="600"/>
              </a:spcAft>
              <a:buNone/>
            </a:pPr>
            <a:r>
              <a:rPr lang="en-US" altLang="zh-CN" sz="1800">
                <a:latin typeface="Consolas" panose="020B0609020204030204" charset="0"/>
                <a:sym typeface="宋体" panose="02010600030101010101" pitchFamily="2" charset="-122"/>
              </a:rPr>
              <a:t>&gt;&gt;&gt; fp = urllib.request.urlopen(r'http://www.python.org')</a:t>
            </a:r>
            <a:endParaRPr lang="en-US" altLang="zh-CN" sz="1800">
              <a:latin typeface="Consolas" panose="020B0609020204030204" charset="0"/>
            </a:endParaRPr>
          </a:p>
          <a:p>
            <a:pPr>
              <a:spcBef>
                <a:spcPts val="600"/>
              </a:spcBef>
              <a:spcAft>
                <a:spcPts val="600"/>
              </a:spcAft>
              <a:buNone/>
            </a:pPr>
            <a:r>
              <a:rPr lang="en-US" altLang="zh-CN" sz="1800">
                <a:latin typeface="Consolas" panose="020B0609020204030204" charset="0"/>
                <a:sym typeface="宋体" panose="02010600030101010101" pitchFamily="2" charset="-122"/>
              </a:rPr>
              <a:t>&gt;&gt;&gt; print(fp.read(100))</a:t>
            </a:r>
            <a:endParaRPr lang="en-US" altLang="zh-CN" sz="1800">
              <a:latin typeface="Consolas" panose="020B0609020204030204" charset="0"/>
            </a:endParaRPr>
          </a:p>
          <a:p>
            <a:pPr>
              <a:spcBef>
                <a:spcPts val="600"/>
              </a:spcBef>
              <a:spcAft>
                <a:spcPts val="600"/>
              </a:spcAft>
              <a:buNone/>
            </a:pPr>
            <a:r>
              <a:rPr lang="en-US" altLang="zh-CN" sz="1800">
                <a:latin typeface="Consolas" panose="020B0609020204030204" charset="0"/>
                <a:sym typeface="宋体" panose="02010600030101010101" pitchFamily="2" charset="-122"/>
              </a:rPr>
              <a:t>&gt;&gt;&gt; print(fp.read(100).decode())</a:t>
            </a:r>
            <a:endParaRPr lang="en-US" altLang="zh-CN" sz="1800">
              <a:latin typeface="Consolas" panose="020B0609020204030204" charset="0"/>
            </a:endParaRPr>
          </a:p>
          <a:p>
            <a:pPr>
              <a:spcBef>
                <a:spcPts val="600"/>
              </a:spcBef>
              <a:spcAft>
                <a:spcPts val="600"/>
              </a:spcAft>
              <a:buNone/>
            </a:pPr>
            <a:r>
              <a:rPr lang="en-US" altLang="zh-CN" sz="1800">
                <a:latin typeface="Consolas" panose="020B0609020204030204" charset="0"/>
                <a:sym typeface="宋体" panose="02010600030101010101" pitchFamily="2" charset="-122"/>
              </a:rPr>
              <a:t>&gt;&gt;&gt; fp.close()</a:t>
            </a:r>
            <a:endParaRPr lang="zh-CN" altLang="en-US" sz="1800">
              <a:latin typeface="Consolas" panose="020B0609020204030204"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5" name="标题 34817"/>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10.4</a:t>
            </a:r>
            <a:r>
              <a:rPr>
                <a:latin typeface="+mj-lt"/>
                <a:ea typeface="+mj-ea"/>
                <a:cs typeface="+mj-cs"/>
                <a:sym typeface="宋体" panose="02010600030101010101" pitchFamily="2" charset="-122"/>
              </a:rPr>
              <a:t>.1</a:t>
            </a:r>
            <a:r>
              <a:rPr>
                <a:latin typeface="+mj-lt"/>
                <a:ea typeface="+mj-ea"/>
                <a:cs typeface="+mj-cs"/>
                <a:sym typeface="宋体" panose="02010600030101010101" pitchFamily="2" charset="-122"/>
              </a:rPr>
              <a:t> 网页内容读取与域名分析</a:t>
            </a:r>
            <a:endParaRPr>
              <a:latin typeface="+mj-lt"/>
              <a:ea typeface="+mj-ea"/>
              <a:cs typeface="+mj-cs"/>
              <a:sym typeface="宋体" panose="02010600030101010101" pitchFamily="2" charset="-122"/>
            </a:endParaRPr>
          </a:p>
        </p:txBody>
      </p:sp>
      <p:sp>
        <p:nvSpPr>
          <p:cNvPr id="2" name="文本占位符 1"/>
          <p:cNvSpPr>
            <a:spLocks noGrp="1"/>
          </p:cNvSpPr>
          <p:nvPr>
            <p:ph type="body" idx="1"/>
          </p:nvPr>
        </p:nvSpPr>
        <p:spPr/>
        <p:txBody>
          <a:bodyPr/>
          <a:p>
            <a:endParaRPr lang="zh-CN" altLang="en-US"/>
          </a:p>
        </p:txBody>
      </p:sp>
      <p:sp>
        <p:nvSpPr>
          <p:cNvPr id="67586" name="文本占位符 34818"/>
          <p:cNvSpPr>
            <a:spLocks noGrp="1"/>
          </p:cNvSpPr>
          <p:nvPr>
            <p:ph sz="half" idx="2"/>
          </p:nvPr>
        </p:nvSpPr>
        <p:spPr/>
        <p:txBody>
          <a:bodyPr anchor="t"/>
          <a:p>
            <a:pPr>
              <a:buFont typeface="Wingdings" panose="05000000000000000000" charset="0"/>
              <a:buChar char="§"/>
            </a:pPr>
            <a:r>
              <a:rPr lang="zh-CN" altLang="en-US" sz="2400" dirty="0"/>
              <a:t>使用GET方法提交参数并访问页面（</a:t>
            </a:r>
            <a:r>
              <a:rPr lang="en-US" altLang="zh-CN" sz="2400" dirty="0"/>
              <a:t>Python 2.x</a:t>
            </a:r>
            <a:r>
              <a:rPr lang="zh-CN" altLang="en-US" sz="2400" dirty="0"/>
              <a:t>）：</a:t>
            </a:r>
            <a:endParaRPr lang="zh-CN" altLang="en-US" sz="2400" dirty="0"/>
          </a:p>
          <a:p>
            <a:pPr>
              <a:buNone/>
            </a:pPr>
            <a:endParaRPr lang="zh-CN" altLang="en-US" sz="1800" dirty="0"/>
          </a:p>
          <a:p>
            <a:pPr>
              <a:buNone/>
            </a:pPr>
            <a:r>
              <a:rPr lang="zh-CN" altLang="en-US" sz="1800" dirty="0"/>
              <a:t>&gt;&gt;&gt; import urllib</a:t>
            </a:r>
            <a:endParaRPr lang="zh-CN" altLang="en-US" sz="1800" dirty="0"/>
          </a:p>
          <a:p>
            <a:pPr>
              <a:buNone/>
            </a:pPr>
            <a:r>
              <a:rPr lang="zh-CN" altLang="en-US" sz="1800" dirty="0"/>
              <a:t>&gt;&gt;&gt; params = urllib.urlencode({'spam': 1, 'eggs': 2, 'bacon': 0})</a:t>
            </a:r>
            <a:endParaRPr lang="zh-CN" altLang="en-US" sz="1800" dirty="0"/>
          </a:p>
          <a:p>
            <a:pPr>
              <a:buNone/>
            </a:pPr>
            <a:r>
              <a:rPr lang="zh-CN" altLang="en-US" sz="1800" dirty="0"/>
              <a:t>&gt;&gt;&gt; f = urllib.urlopen("http://www.musi-cal.com/cgi-bin/query?%s" % params)</a:t>
            </a:r>
            <a:endParaRPr lang="zh-CN" altLang="en-US" sz="1800" dirty="0"/>
          </a:p>
          <a:p>
            <a:pPr>
              <a:buNone/>
            </a:pPr>
            <a:r>
              <a:rPr lang="zh-CN" altLang="en-US" sz="1800" dirty="0"/>
              <a:t>&gt;&gt;&gt; print f.read()</a:t>
            </a:r>
            <a:endParaRPr lang="zh-CN" altLang="en-US" sz="180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09"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10.4</a:t>
            </a:r>
            <a:r>
              <a:rPr>
                <a:latin typeface="+mj-lt"/>
                <a:ea typeface="+mj-ea"/>
                <a:cs typeface="+mj-cs"/>
                <a:sym typeface="宋体" panose="02010600030101010101" pitchFamily="2" charset="-122"/>
              </a:rPr>
              <a:t>.1</a:t>
            </a:r>
            <a:r>
              <a:rPr>
                <a:latin typeface="+mj-lt"/>
                <a:ea typeface="+mj-ea"/>
                <a:cs typeface="+mj-cs"/>
                <a:sym typeface="宋体" panose="02010600030101010101" pitchFamily="2" charset="-122"/>
              </a:rPr>
              <a:t> 网页内容读取与域名分析</a:t>
            </a:r>
            <a:endParaRPr>
              <a:latin typeface="+mj-lt"/>
              <a:ea typeface="+mj-ea"/>
              <a:cs typeface="+mj-cs"/>
              <a:sym typeface="宋体" panose="02010600030101010101" pitchFamily="2" charset="-122"/>
            </a:endParaRPr>
          </a:p>
        </p:txBody>
      </p:sp>
      <p:sp>
        <p:nvSpPr>
          <p:cNvPr id="2" name="文本占位符 1"/>
          <p:cNvSpPr>
            <a:spLocks noGrp="1"/>
          </p:cNvSpPr>
          <p:nvPr>
            <p:ph type="body" idx="1"/>
          </p:nvPr>
        </p:nvSpPr>
        <p:spPr/>
        <p:txBody>
          <a:bodyPr/>
          <a:p>
            <a:endParaRPr lang="zh-CN" altLang="en-US"/>
          </a:p>
        </p:txBody>
      </p:sp>
      <p:sp>
        <p:nvSpPr>
          <p:cNvPr id="3" name="内容占位符 2"/>
          <p:cNvSpPr>
            <a:spLocks noGrp="1"/>
          </p:cNvSpPr>
          <p:nvPr>
            <p:ph sz="half" idx="2"/>
          </p:nvPr>
        </p:nvSpPr>
        <p:spPr/>
        <p:txBody>
          <a:bodyPr/>
          <a:p>
            <a:pPr marL="342900" marR="0" indent="-342900" algn="l" defTabSz="914400" rtl="0" eaLnBrk="1" fontAlgn="base" latinLnBrk="0" hangingPunct="1">
              <a:lnSpc>
                <a:spcPct val="100000"/>
              </a:lnSpc>
              <a:spcBef>
                <a:spcPct val="20000"/>
              </a:spcBef>
              <a:spcAft>
                <a:spcPct val="0"/>
              </a:spcAft>
              <a:buClrTx/>
              <a:buSzTx/>
              <a:buFont typeface="Wingdings" panose="05000000000000000000" charset="0"/>
              <a:buChar char="§"/>
            </a:pPr>
            <a:r>
              <a:rPr kumimoji="0" lang="zh-CN" altLang="en-US" sz="2400" b="0" i="0" u="none" strike="noStrike" kern="1200" cap="none" spc="0" normalizeH="0" baseline="0" noProof="1" dirty="0">
                <a:solidFill>
                  <a:schemeClr val="tx1"/>
                </a:solidFill>
                <a:effectLst/>
                <a:latin typeface="+mn-lt"/>
                <a:ea typeface="+mn-ea"/>
                <a:cs typeface="+mn-cs"/>
                <a:sym typeface="+mn-ea"/>
              </a:rPr>
              <a:t>使用GET方法提交参数并访问页面（</a:t>
            </a:r>
            <a:r>
              <a:rPr kumimoji="0" lang="en-US" altLang="zh-CN" sz="2400" b="0" i="0" u="none" strike="noStrike" kern="1200" cap="none" spc="0" normalizeH="0" baseline="0" noProof="1" dirty="0">
                <a:solidFill>
                  <a:schemeClr val="tx1"/>
                </a:solidFill>
                <a:effectLst/>
                <a:latin typeface="+mn-lt"/>
                <a:ea typeface="+mn-ea"/>
                <a:cs typeface="+mn-cs"/>
                <a:sym typeface="+mn-ea"/>
              </a:rPr>
              <a:t>Python 3.x</a:t>
            </a:r>
            <a:r>
              <a:rPr kumimoji="0" lang="zh-CN" altLang="en-US" sz="2400" b="0" i="0" u="none" strike="noStrike" kern="1200" cap="none" spc="0" normalizeH="0" baseline="0" noProof="1" dirty="0">
                <a:solidFill>
                  <a:schemeClr val="tx1"/>
                </a:solidFill>
                <a:effectLst/>
                <a:latin typeface="+mn-lt"/>
                <a:ea typeface="+mn-ea"/>
                <a:cs typeface="+mn-cs"/>
                <a:sym typeface="+mn-ea"/>
              </a:rPr>
              <a:t>）：</a:t>
            </a:r>
            <a:endParaRPr kumimoji="0" lang="zh-CN" altLang="en-US" sz="2400" b="0" i="0" u="none" strike="noStrike" kern="1200" cap="none" spc="0" normalizeH="0" baseline="0" noProof="1" dirty="0">
              <a:solidFill>
                <a:schemeClr val="tx1"/>
              </a:solidFill>
              <a:effectLst/>
              <a:latin typeface="+mn-lt"/>
              <a:ea typeface="+mn-ea"/>
              <a:cs typeface="+mn-cs"/>
              <a:sym typeface="+mn-ea"/>
            </a:endParaRPr>
          </a:p>
          <a:p>
            <a:pPr marL="0" marR="0" indent="0" algn="l" defTabSz="914400" rtl="0" eaLnBrk="1" fontAlgn="base" latinLnBrk="0" hangingPunct="1">
              <a:lnSpc>
                <a:spcPct val="100000"/>
              </a:lnSpc>
              <a:spcBef>
                <a:spcPct val="20000"/>
              </a:spcBef>
              <a:spcAft>
                <a:spcPct val="0"/>
              </a:spcAft>
              <a:buClrTx/>
              <a:buSzTx/>
              <a:buFontTx/>
              <a:buNone/>
            </a:pPr>
            <a:endParaRPr kumimoji="0" lang="zh-CN" altLang="en-US" sz="1800" b="0" i="0" u="none" strike="noStrike" kern="1200" cap="none" spc="0" normalizeH="0" baseline="0" noProof="1">
              <a:solidFill>
                <a:schemeClr val="tx1"/>
              </a:solidFill>
              <a:effectLst/>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effectLst/>
                <a:latin typeface="+mn-lt"/>
                <a:ea typeface="+mn-ea"/>
                <a:cs typeface="+mn-cs"/>
              </a:rPr>
              <a:t>&gt;&gt;&gt; import urllib.request</a:t>
            </a:r>
            <a:endParaRPr kumimoji="0" lang="zh-CN" altLang="en-US" sz="1800" b="0" i="0" u="none" strike="noStrike" kern="1200" cap="none" spc="0" normalizeH="0" baseline="0" noProof="1">
              <a:solidFill>
                <a:schemeClr val="tx1"/>
              </a:solidFill>
              <a:effectLst/>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effectLst/>
                <a:latin typeface="+mn-lt"/>
                <a:ea typeface="+mn-ea"/>
                <a:cs typeface="+mn-cs"/>
              </a:rPr>
              <a:t>&gt;&gt;&gt; import urllib.parse</a:t>
            </a:r>
            <a:endParaRPr kumimoji="0" lang="zh-CN" altLang="en-US" sz="1800" b="0" i="0" u="none" strike="noStrike" kern="1200" cap="none" spc="0" normalizeH="0" baseline="0" noProof="1">
              <a:solidFill>
                <a:schemeClr val="tx1"/>
              </a:solidFill>
              <a:effectLst/>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effectLst/>
                <a:latin typeface="+mn-lt"/>
                <a:ea typeface="+mn-ea"/>
                <a:cs typeface="+mn-cs"/>
              </a:rPr>
              <a:t>&gt;&gt;&gt; params = urllib.parse.urlencode({'spam': 1, 'eggs': 2, 'bacon': 0})</a:t>
            </a:r>
            <a:endParaRPr kumimoji="0" lang="zh-CN" altLang="en-US" sz="1800" b="0" i="0" u="none" strike="noStrike" kern="1200" cap="none" spc="0" normalizeH="0" baseline="0" noProof="1">
              <a:solidFill>
                <a:schemeClr val="tx1"/>
              </a:solidFill>
              <a:effectLst/>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effectLst/>
                <a:latin typeface="+mn-lt"/>
                <a:ea typeface="+mn-ea"/>
                <a:cs typeface="+mn-cs"/>
              </a:rPr>
              <a:t>&gt;&gt;&gt; url = "http://www.musi-cal.com/cgi-bin/query?%s" % params</a:t>
            </a:r>
            <a:endParaRPr kumimoji="0" lang="zh-CN" altLang="en-US" sz="1800" b="0" i="0" u="none" strike="noStrike" kern="1200" cap="none" spc="0" normalizeH="0" baseline="0" noProof="1">
              <a:solidFill>
                <a:schemeClr val="tx1"/>
              </a:solidFill>
              <a:effectLst/>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effectLst/>
                <a:latin typeface="+mn-lt"/>
                <a:ea typeface="+mn-ea"/>
                <a:cs typeface="+mn-cs"/>
              </a:rPr>
              <a:t>&gt;&gt;&gt; with urllib.request.urlopen(url) as f:</a:t>
            </a:r>
            <a:endParaRPr kumimoji="0" lang="zh-CN" altLang="en-US" sz="1800" b="0" i="0" u="none" strike="noStrike" kern="1200" cap="none" spc="0" normalizeH="0" baseline="0" noProof="1">
              <a:solidFill>
                <a:schemeClr val="tx1"/>
              </a:solidFill>
              <a:effectLst/>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effectLst/>
                <a:latin typeface="+mn-lt"/>
                <a:ea typeface="+mn-ea"/>
                <a:cs typeface="+mn-cs"/>
              </a:rPr>
              <a:t>        print(f.read().decode('utf-8'))</a:t>
            </a:r>
            <a:endParaRPr kumimoji="0" lang="zh-CN" altLang="en-US" sz="1800" b="0" i="0" u="none" strike="noStrike" kern="1200" cap="none" spc="0" normalizeH="0" baseline="0" noProof="1">
              <a:solidFill>
                <a:schemeClr val="tx1"/>
              </a:solidFill>
              <a:effectLst/>
              <a:latin typeface="+mn-lt"/>
              <a:ea typeface="+mn-ea"/>
              <a:cs typeface="+mn-c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3" name="标题 3584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10.4</a:t>
            </a:r>
            <a:r>
              <a:rPr>
                <a:latin typeface="+mj-lt"/>
                <a:ea typeface="+mj-ea"/>
                <a:cs typeface="+mj-cs"/>
                <a:sym typeface="宋体" panose="02010600030101010101" pitchFamily="2" charset="-122"/>
              </a:rPr>
              <a:t>.1</a:t>
            </a:r>
            <a:r>
              <a:rPr>
                <a:latin typeface="+mj-lt"/>
                <a:ea typeface="+mj-ea"/>
                <a:cs typeface="+mj-cs"/>
                <a:sym typeface="宋体" panose="02010600030101010101" pitchFamily="2" charset="-122"/>
              </a:rPr>
              <a:t> 网页内容读取与域名分析</a:t>
            </a:r>
            <a:endParaRPr>
              <a:latin typeface="+mj-lt"/>
              <a:ea typeface="+mj-ea"/>
              <a:cs typeface="+mj-cs"/>
              <a:sym typeface="宋体" panose="02010600030101010101" pitchFamily="2" charset="-122"/>
            </a:endParaRPr>
          </a:p>
        </p:txBody>
      </p:sp>
      <p:sp>
        <p:nvSpPr>
          <p:cNvPr id="2" name="文本占位符 1"/>
          <p:cNvSpPr>
            <a:spLocks noGrp="1"/>
          </p:cNvSpPr>
          <p:nvPr>
            <p:ph type="body" idx="1"/>
          </p:nvPr>
        </p:nvSpPr>
        <p:spPr/>
        <p:txBody>
          <a:bodyPr/>
          <a:p>
            <a:endParaRPr lang="zh-CN" altLang="en-US"/>
          </a:p>
        </p:txBody>
      </p:sp>
      <p:sp>
        <p:nvSpPr>
          <p:cNvPr id="69634" name="文本占位符 35842"/>
          <p:cNvSpPr>
            <a:spLocks noGrp="1"/>
          </p:cNvSpPr>
          <p:nvPr>
            <p:ph sz="half" idx="2"/>
          </p:nvPr>
        </p:nvSpPr>
        <p:spPr/>
        <p:txBody>
          <a:bodyPr anchor="t"/>
          <a:p>
            <a:pPr>
              <a:buFont typeface="Wingdings" panose="05000000000000000000" charset="0"/>
              <a:buChar char="§"/>
            </a:pPr>
            <a:r>
              <a:rPr lang="zh-CN" altLang="en-US" sz="2400" dirty="0"/>
              <a:t>使用POST方法提交参数并访问页面（</a:t>
            </a:r>
            <a:r>
              <a:rPr lang="en-US" altLang="zh-CN" sz="2400" dirty="0"/>
              <a:t>Python 2.x</a:t>
            </a:r>
            <a:r>
              <a:rPr lang="zh-CN" altLang="en-US" sz="2400" dirty="0"/>
              <a:t>）：</a:t>
            </a:r>
            <a:endParaRPr lang="zh-CN" altLang="en-US" sz="2400" dirty="0"/>
          </a:p>
          <a:p>
            <a:pPr>
              <a:buNone/>
            </a:pPr>
            <a:endParaRPr lang="zh-CN" altLang="en-US" sz="1800" dirty="0"/>
          </a:p>
          <a:p>
            <a:pPr>
              <a:buNone/>
            </a:pPr>
            <a:r>
              <a:rPr lang="zh-CN" altLang="en-US" sz="1800" dirty="0"/>
              <a:t>&gt;&gt;&gt; import urllib</a:t>
            </a:r>
            <a:endParaRPr lang="zh-CN" altLang="en-US" sz="1800" dirty="0"/>
          </a:p>
          <a:p>
            <a:pPr>
              <a:buNone/>
            </a:pPr>
            <a:r>
              <a:rPr lang="zh-CN" altLang="en-US" sz="1800" dirty="0"/>
              <a:t>&gt;&gt;&gt; params = urllib.urlencode({'spam': 1, 'eggs': 2, 'bacon': 0})</a:t>
            </a:r>
            <a:endParaRPr lang="zh-CN" altLang="en-US" sz="1800" dirty="0"/>
          </a:p>
          <a:p>
            <a:pPr>
              <a:buNone/>
            </a:pPr>
            <a:r>
              <a:rPr lang="zh-CN" altLang="en-US" sz="1800" dirty="0"/>
              <a:t>&gt;&gt;&gt; f = urllib.urlopen("http://www.musi-cal.com/cgi-bin/query", params)</a:t>
            </a:r>
            <a:endParaRPr lang="zh-CN" altLang="en-US" sz="1800" dirty="0"/>
          </a:p>
          <a:p>
            <a:pPr>
              <a:buNone/>
            </a:pPr>
            <a:r>
              <a:rPr lang="zh-CN" altLang="en-US" sz="1800" dirty="0"/>
              <a:t>&gt;&gt;&gt; print f.read()</a:t>
            </a:r>
            <a:endParaRPr lang="zh-CN" altLang="en-US" sz="18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7"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10.4</a:t>
            </a:r>
            <a:r>
              <a:rPr>
                <a:latin typeface="+mj-lt"/>
                <a:ea typeface="+mj-ea"/>
                <a:cs typeface="+mj-cs"/>
                <a:sym typeface="宋体" panose="02010600030101010101" pitchFamily="2" charset="-122"/>
              </a:rPr>
              <a:t>.1</a:t>
            </a:r>
            <a:r>
              <a:rPr>
                <a:latin typeface="+mj-lt"/>
                <a:ea typeface="+mj-ea"/>
                <a:cs typeface="+mj-cs"/>
                <a:sym typeface="宋体" panose="02010600030101010101" pitchFamily="2" charset="-122"/>
              </a:rPr>
              <a:t> 网页内容读取与域名分析</a:t>
            </a:r>
            <a:endParaRPr>
              <a:latin typeface="+mj-lt"/>
              <a:ea typeface="+mj-ea"/>
              <a:cs typeface="+mj-cs"/>
              <a:sym typeface="宋体" panose="02010600030101010101" pitchFamily="2" charset="-122"/>
            </a:endParaRPr>
          </a:p>
        </p:txBody>
      </p:sp>
      <p:sp>
        <p:nvSpPr>
          <p:cNvPr id="2" name="文本占位符 1"/>
          <p:cNvSpPr>
            <a:spLocks noGrp="1"/>
          </p:cNvSpPr>
          <p:nvPr>
            <p:ph type="body" idx="1"/>
          </p:nvPr>
        </p:nvSpPr>
        <p:spPr/>
        <p:txBody>
          <a:bodyPr/>
          <a:p>
            <a:endParaRPr lang="zh-CN" altLang="en-US"/>
          </a:p>
        </p:txBody>
      </p:sp>
      <p:sp>
        <p:nvSpPr>
          <p:cNvPr id="3" name="内容占位符 2"/>
          <p:cNvSpPr>
            <a:spLocks noGrp="1"/>
          </p:cNvSpPr>
          <p:nvPr>
            <p:ph sz="half" idx="2"/>
          </p:nvPr>
        </p:nvSpPr>
        <p:spPr/>
        <p:txBody>
          <a:bodyPr/>
          <a:p>
            <a:pPr marL="342900" marR="0" indent="-342900" algn="l" defTabSz="914400" rtl="0" eaLnBrk="1" fontAlgn="base" latinLnBrk="0" hangingPunct="1">
              <a:lnSpc>
                <a:spcPct val="100000"/>
              </a:lnSpc>
              <a:spcBef>
                <a:spcPct val="20000"/>
              </a:spcBef>
              <a:spcAft>
                <a:spcPct val="0"/>
              </a:spcAft>
              <a:buClrTx/>
              <a:buSzTx/>
              <a:buFont typeface="Wingdings" panose="05000000000000000000" charset="0"/>
              <a:buChar char="§"/>
            </a:pPr>
            <a:r>
              <a:rPr kumimoji="0" lang="zh-CN" altLang="en-US" sz="2400" b="0" i="0" u="none" strike="noStrike" kern="1200" cap="none" spc="0" normalizeH="0" baseline="0" noProof="1" dirty="0">
                <a:solidFill>
                  <a:schemeClr val="tx1"/>
                </a:solidFill>
                <a:effectLst/>
                <a:latin typeface="+mn-lt"/>
                <a:ea typeface="+mn-ea"/>
                <a:cs typeface="+mn-cs"/>
                <a:sym typeface="+mn-ea"/>
              </a:rPr>
              <a:t>使用POST方法提交参数并访问页面（</a:t>
            </a:r>
            <a:r>
              <a:rPr kumimoji="0" lang="en-US" altLang="zh-CN" sz="2400" b="0" i="0" u="none" strike="noStrike" kern="1200" cap="none" spc="0" normalizeH="0" baseline="0" noProof="1" dirty="0">
                <a:solidFill>
                  <a:schemeClr val="tx1"/>
                </a:solidFill>
                <a:effectLst/>
                <a:latin typeface="+mn-lt"/>
                <a:ea typeface="+mn-ea"/>
                <a:cs typeface="+mn-cs"/>
                <a:sym typeface="+mn-ea"/>
              </a:rPr>
              <a:t>Python 3.x</a:t>
            </a:r>
            <a:r>
              <a:rPr kumimoji="0" lang="zh-CN" altLang="en-US" sz="2400" b="0" i="0" u="none" strike="noStrike" kern="1200" cap="none" spc="0" normalizeH="0" baseline="0" noProof="1" dirty="0">
                <a:solidFill>
                  <a:schemeClr val="tx1"/>
                </a:solidFill>
                <a:effectLst/>
                <a:latin typeface="+mn-lt"/>
                <a:ea typeface="+mn-ea"/>
                <a:cs typeface="+mn-cs"/>
                <a:sym typeface="+mn-ea"/>
              </a:rPr>
              <a:t>）：</a:t>
            </a:r>
            <a:endParaRPr kumimoji="0" lang="zh-CN" altLang="en-US" sz="2400" b="0" i="0" u="none" strike="noStrike" kern="1200" cap="none" spc="0" normalizeH="0" baseline="0" noProof="1" dirty="0">
              <a:solidFill>
                <a:schemeClr val="tx1"/>
              </a:solidFill>
              <a:effectLst/>
              <a:latin typeface="+mn-lt"/>
              <a:ea typeface="+mn-ea"/>
              <a:cs typeface="+mn-cs"/>
              <a:sym typeface="+mn-ea"/>
            </a:endParaRPr>
          </a:p>
          <a:p>
            <a:pPr marL="0" marR="0" indent="0" algn="l" defTabSz="914400" rtl="0" eaLnBrk="1" fontAlgn="base" latinLnBrk="0" hangingPunct="1">
              <a:lnSpc>
                <a:spcPct val="100000"/>
              </a:lnSpc>
              <a:spcBef>
                <a:spcPct val="20000"/>
              </a:spcBef>
              <a:spcAft>
                <a:spcPct val="0"/>
              </a:spcAft>
              <a:buClrTx/>
              <a:buSzTx/>
              <a:buFontTx/>
              <a:buNone/>
            </a:pPr>
            <a:endParaRPr kumimoji="0" lang="zh-CN" altLang="en-US" sz="1800" b="0" i="0" u="none" strike="noStrike" kern="1200" cap="none" spc="0" normalizeH="0" baseline="0" noProof="1">
              <a:solidFill>
                <a:schemeClr val="tx1"/>
              </a:solidFill>
              <a:effectLst/>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effectLst/>
                <a:latin typeface="+mn-lt"/>
                <a:ea typeface="+mn-ea"/>
                <a:cs typeface="+mn-cs"/>
              </a:rPr>
              <a:t>&gt;&gt;&gt; import urllib.request</a:t>
            </a:r>
            <a:endParaRPr kumimoji="0" lang="zh-CN" altLang="en-US" sz="1800" b="0" i="0" u="none" strike="noStrike" kern="1200" cap="none" spc="0" normalizeH="0" baseline="0" noProof="1">
              <a:solidFill>
                <a:schemeClr val="tx1"/>
              </a:solidFill>
              <a:effectLst/>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effectLst/>
                <a:latin typeface="+mn-lt"/>
                <a:ea typeface="+mn-ea"/>
                <a:cs typeface="+mn-cs"/>
              </a:rPr>
              <a:t>&gt;&gt;&gt; import urllib.parse</a:t>
            </a:r>
            <a:endParaRPr kumimoji="0" lang="zh-CN" altLang="en-US" sz="1800" b="0" i="0" u="none" strike="noStrike" kern="1200" cap="none" spc="0" normalizeH="0" baseline="0" noProof="1">
              <a:solidFill>
                <a:schemeClr val="tx1"/>
              </a:solidFill>
              <a:effectLst/>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effectLst/>
                <a:latin typeface="+mn-lt"/>
                <a:ea typeface="+mn-ea"/>
                <a:cs typeface="+mn-cs"/>
              </a:rPr>
              <a:t>&gt;&gt;&gt; data = urllib.parse.urlencode({'spam': 1, 'eggs': 2, 'bacon': 0})</a:t>
            </a:r>
            <a:endParaRPr kumimoji="0" lang="zh-CN" altLang="en-US" sz="1800" b="0" i="0" u="none" strike="noStrike" kern="1200" cap="none" spc="0" normalizeH="0" baseline="0" noProof="1">
              <a:solidFill>
                <a:schemeClr val="tx1"/>
              </a:solidFill>
              <a:effectLst/>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effectLst/>
                <a:latin typeface="+mn-lt"/>
                <a:ea typeface="+mn-ea"/>
                <a:cs typeface="+mn-cs"/>
              </a:rPr>
              <a:t>&gt;&gt;&gt; data = data.encode('ascii')</a:t>
            </a:r>
            <a:endParaRPr kumimoji="0" lang="zh-CN" altLang="en-US" sz="1800" b="0" i="0" u="none" strike="noStrike" kern="1200" cap="none" spc="0" normalizeH="0" baseline="0" noProof="1">
              <a:solidFill>
                <a:schemeClr val="tx1"/>
              </a:solidFill>
              <a:effectLst/>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effectLst/>
                <a:latin typeface="+mn-lt"/>
                <a:ea typeface="+mn-ea"/>
                <a:cs typeface="+mn-cs"/>
              </a:rPr>
              <a:t>&gt;&gt;&gt; with urllib.request.urlopen("http://requestb.in/xrbl82xr", data) as f:</a:t>
            </a:r>
            <a:endParaRPr kumimoji="0" lang="zh-CN" altLang="en-US" sz="1800" b="0" i="0" u="none" strike="noStrike" kern="1200" cap="none" spc="0" normalizeH="0" baseline="0" noProof="1">
              <a:solidFill>
                <a:schemeClr val="tx1"/>
              </a:solidFill>
              <a:effectLst/>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effectLst/>
                <a:latin typeface="+mn-lt"/>
                <a:ea typeface="+mn-ea"/>
                <a:cs typeface="+mn-cs"/>
              </a:rPr>
              <a:t>       print(f.read().decode('utf-8'))</a:t>
            </a:r>
            <a:endParaRPr kumimoji="0" lang="zh-CN" altLang="en-US" sz="1800" b="0" i="0" u="none" strike="noStrike" kern="1200" cap="none" spc="0" normalizeH="0" baseline="0" noProof="1">
              <a:solidFill>
                <a:schemeClr val="tx1"/>
              </a:solidFill>
              <a:effectLst/>
              <a:latin typeface="+mn-lt"/>
              <a:ea typeface="+mn-ea"/>
              <a:cs typeface="+mn-cs"/>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1" name="标题 36865"/>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10.4</a:t>
            </a:r>
            <a:r>
              <a:rPr>
                <a:latin typeface="+mj-lt"/>
                <a:ea typeface="+mj-ea"/>
                <a:cs typeface="+mj-cs"/>
                <a:sym typeface="宋体" panose="02010600030101010101" pitchFamily="2" charset="-122"/>
              </a:rPr>
              <a:t>.1</a:t>
            </a:r>
            <a:r>
              <a:rPr>
                <a:latin typeface="+mj-lt"/>
                <a:ea typeface="+mj-ea"/>
                <a:cs typeface="+mj-cs"/>
                <a:sym typeface="宋体" panose="02010600030101010101" pitchFamily="2" charset="-122"/>
              </a:rPr>
              <a:t> 网页内容读取与域名分析</a:t>
            </a:r>
            <a:endParaRPr>
              <a:latin typeface="+mj-lt"/>
              <a:ea typeface="+mj-ea"/>
              <a:cs typeface="+mj-cs"/>
              <a:sym typeface="宋体" panose="02010600030101010101" pitchFamily="2" charset="-122"/>
            </a:endParaRPr>
          </a:p>
        </p:txBody>
      </p:sp>
      <p:sp>
        <p:nvSpPr>
          <p:cNvPr id="2" name="文本占位符 1"/>
          <p:cNvSpPr>
            <a:spLocks noGrp="1"/>
          </p:cNvSpPr>
          <p:nvPr>
            <p:ph type="body" idx="1"/>
          </p:nvPr>
        </p:nvSpPr>
        <p:spPr/>
        <p:txBody>
          <a:bodyPr/>
          <a:p>
            <a:endParaRPr lang="zh-CN" altLang="en-US"/>
          </a:p>
        </p:txBody>
      </p:sp>
      <p:sp>
        <p:nvSpPr>
          <p:cNvPr id="71682" name="文本占位符 36866"/>
          <p:cNvSpPr>
            <a:spLocks noGrp="1"/>
          </p:cNvSpPr>
          <p:nvPr>
            <p:ph sz="half" idx="2"/>
          </p:nvPr>
        </p:nvSpPr>
        <p:spPr/>
        <p:txBody>
          <a:bodyPr anchor="t"/>
          <a:p>
            <a:pPr>
              <a:buFont typeface="Wingdings" panose="05000000000000000000" charset="0"/>
              <a:buChar char="§"/>
            </a:pPr>
            <a:r>
              <a:rPr lang="zh-CN" altLang="en-US" sz="2400" dirty="0"/>
              <a:t>使用HTTP代理访问指定网页（</a:t>
            </a:r>
            <a:r>
              <a:rPr lang="en-US" altLang="zh-CN" sz="2400" dirty="0"/>
              <a:t>Python 2.x</a:t>
            </a:r>
            <a:r>
              <a:rPr lang="zh-CN" altLang="en-US" sz="2400" dirty="0"/>
              <a:t>）：</a:t>
            </a:r>
            <a:endParaRPr lang="zh-CN" altLang="en-US" sz="2400" dirty="0"/>
          </a:p>
          <a:p>
            <a:pPr>
              <a:buNone/>
            </a:pPr>
            <a:endParaRPr lang="zh-CN" altLang="en-US" sz="1800" dirty="0"/>
          </a:p>
          <a:p>
            <a:pPr>
              <a:buNone/>
            </a:pPr>
            <a:r>
              <a:rPr lang="zh-CN" altLang="en-US" sz="1800" dirty="0"/>
              <a:t>&gt;&gt;&gt; import urllib</a:t>
            </a:r>
            <a:endParaRPr lang="zh-CN" altLang="en-US" sz="1800" dirty="0"/>
          </a:p>
          <a:p>
            <a:pPr>
              <a:buNone/>
            </a:pPr>
            <a:r>
              <a:rPr lang="zh-CN" altLang="en-US" sz="1800" dirty="0"/>
              <a:t>&gt;&gt;&gt; proxies = {'http': 'http://proxy.example.com:8080/'}</a:t>
            </a:r>
            <a:endParaRPr lang="zh-CN" altLang="en-US" sz="1800" dirty="0"/>
          </a:p>
          <a:p>
            <a:pPr>
              <a:buNone/>
            </a:pPr>
            <a:r>
              <a:rPr lang="zh-CN" altLang="en-US" sz="1800" dirty="0"/>
              <a:t>&gt;&gt;&gt; opener = urllib.FancyURLopener(proxies)</a:t>
            </a:r>
            <a:endParaRPr lang="zh-CN" altLang="en-US" sz="1800" dirty="0"/>
          </a:p>
          <a:p>
            <a:pPr>
              <a:buNone/>
            </a:pPr>
            <a:r>
              <a:rPr lang="zh-CN" altLang="en-US" sz="1800" dirty="0"/>
              <a:t>&gt;&gt;&gt; f = opener.open("http://www.python.org")</a:t>
            </a:r>
            <a:endParaRPr lang="zh-CN" altLang="en-US" sz="1800" dirty="0"/>
          </a:p>
          <a:p>
            <a:pPr>
              <a:buNone/>
            </a:pPr>
            <a:r>
              <a:rPr lang="zh-CN" altLang="en-US" sz="1800" dirty="0"/>
              <a:t>&gt;&gt;&gt; f.read()</a:t>
            </a:r>
            <a:endParaRPr lang="zh-CN" altLang="en-US" sz="180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5"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10.4</a:t>
            </a:r>
            <a:r>
              <a:rPr>
                <a:latin typeface="+mj-lt"/>
                <a:ea typeface="+mj-ea"/>
                <a:cs typeface="+mj-cs"/>
                <a:sym typeface="宋体" panose="02010600030101010101" pitchFamily="2" charset="-122"/>
              </a:rPr>
              <a:t>.1</a:t>
            </a:r>
            <a:r>
              <a:rPr>
                <a:latin typeface="+mj-lt"/>
                <a:ea typeface="+mj-ea"/>
                <a:cs typeface="+mj-cs"/>
                <a:sym typeface="宋体" panose="02010600030101010101" pitchFamily="2" charset="-122"/>
              </a:rPr>
              <a:t> 网页内容读取与域名分析</a:t>
            </a:r>
            <a:endParaRPr>
              <a:latin typeface="+mj-lt"/>
              <a:ea typeface="+mj-ea"/>
              <a:cs typeface="+mj-cs"/>
              <a:sym typeface="宋体" panose="02010600030101010101" pitchFamily="2" charset="-122"/>
            </a:endParaRPr>
          </a:p>
        </p:txBody>
      </p:sp>
      <p:sp>
        <p:nvSpPr>
          <p:cNvPr id="2" name="文本占位符 1"/>
          <p:cNvSpPr>
            <a:spLocks noGrp="1"/>
          </p:cNvSpPr>
          <p:nvPr>
            <p:ph type="body" idx="1"/>
          </p:nvPr>
        </p:nvSpPr>
        <p:spPr/>
        <p:txBody>
          <a:bodyPr/>
          <a:p>
            <a:endParaRPr lang="zh-CN" altLang="en-US"/>
          </a:p>
        </p:txBody>
      </p:sp>
      <p:sp>
        <p:nvSpPr>
          <p:cNvPr id="3" name="内容占位符 2"/>
          <p:cNvSpPr>
            <a:spLocks noGrp="1"/>
          </p:cNvSpPr>
          <p:nvPr>
            <p:ph sz="half" idx="2"/>
          </p:nvPr>
        </p:nvSpPr>
        <p:spPr/>
        <p:txBody>
          <a:bodyPr/>
          <a:p>
            <a:pPr marL="342900" marR="0" indent="-342900" algn="l" defTabSz="914400" rtl="0" eaLnBrk="1" fontAlgn="base" latinLnBrk="0" hangingPunct="1">
              <a:lnSpc>
                <a:spcPct val="100000"/>
              </a:lnSpc>
              <a:spcBef>
                <a:spcPct val="20000"/>
              </a:spcBef>
              <a:spcAft>
                <a:spcPct val="0"/>
              </a:spcAft>
              <a:buClrTx/>
              <a:buSzTx/>
              <a:buFont typeface="Wingdings" panose="05000000000000000000" charset="0"/>
              <a:buChar char="§"/>
            </a:pPr>
            <a:r>
              <a:rPr kumimoji="0" lang="zh-CN" altLang="en-US" sz="2400" b="0" i="0" u="none" strike="noStrike" kern="1200" cap="none" spc="0" normalizeH="0" baseline="0" noProof="1" dirty="0">
                <a:solidFill>
                  <a:schemeClr val="tx1"/>
                </a:solidFill>
                <a:effectLst/>
                <a:latin typeface="+mn-lt"/>
                <a:ea typeface="+mn-ea"/>
                <a:cs typeface="+mn-cs"/>
                <a:sym typeface="+mn-ea"/>
              </a:rPr>
              <a:t>使用HTTP代理访问指定网页（</a:t>
            </a:r>
            <a:r>
              <a:rPr kumimoji="0" lang="en-US" altLang="zh-CN" sz="2400" b="0" i="0" u="none" strike="noStrike" kern="1200" cap="none" spc="0" normalizeH="0" baseline="0" noProof="1" dirty="0">
                <a:solidFill>
                  <a:schemeClr val="tx1"/>
                </a:solidFill>
                <a:effectLst/>
                <a:latin typeface="+mn-lt"/>
                <a:ea typeface="+mn-ea"/>
                <a:cs typeface="+mn-cs"/>
                <a:sym typeface="+mn-ea"/>
              </a:rPr>
              <a:t>Python 3.x</a:t>
            </a:r>
            <a:r>
              <a:rPr kumimoji="0" lang="zh-CN" altLang="en-US" sz="2400" b="0" i="0" u="none" strike="noStrike" kern="1200" cap="none" spc="0" normalizeH="0" baseline="0" noProof="1" dirty="0">
                <a:solidFill>
                  <a:schemeClr val="tx1"/>
                </a:solidFill>
                <a:effectLst/>
                <a:latin typeface="+mn-lt"/>
                <a:ea typeface="+mn-ea"/>
                <a:cs typeface="+mn-cs"/>
                <a:sym typeface="+mn-ea"/>
              </a:rPr>
              <a:t>）：</a:t>
            </a:r>
            <a:endParaRPr kumimoji="0" lang="zh-CN" altLang="en-US" sz="2400" b="0" i="0" u="none" strike="noStrike" kern="1200" cap="none" spc="0" normalizeH="0" baseline="0" noProof="1">
              <a:solidFill>
                <a:schemeClr val="tx1"/>
              </a:solidFill>
              <a:effectLst/>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endParaRPr kumimoji="0" lang="zh-CN" altLang="en-US" sz="1800" b="0" i="0" u="none" strike="noStrike" kern="1200" cap="none" spc="0" normalizeH="0" baseline="0" noProof="1">
              <a:solidFill>
                <a:schemeClr val="tx1"/>
              </a:solidFill>
              <a:effectLst/>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effectLst/>
                <a:latin typeface="+mn-lt"/>
                <a:ea typeface="+mn-ea"/>
                <a:cs typeface="+mn-cs"/>
              </a:rPr>
              <a:t>&gt;&gt;&gt; import urllib.request</a:t>
            </a:r>
            <a:endParaRPr kumimoji="0" lang="zh-CN" altLang="en-US" sz="1800" b="0" i="0" u="none" strike="noStrike" kern="1200" cap="none" spc="0" normalizeH="0" baseline="0" noProof="1">
              <a:solidFill>
                <a:schemeClr val="tx1"/>
              </a:solidFill>
              <a:effectLst/>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effectLst/>
                <a:latin typeface="+mn-lt"/>
                <a:ea typeface="+mn-ea"/>
                <a:cs typeface="+mn-cs"/>
              </a:rPr>
              <a:t>&gt;&gt;&gt; proxies = {'http': 'http://proxy.example.com:8080/'}</a:t>
            </a:r>
            <a:endParaRPr kumimoji="0" lang="zh-CN" altLang="en-US" sz="1800" b="0" i="0" u="none" strike="noStrike" kern="1200" cap="none" spc="0" normalizeH="0" baseline="0" noProof="1">
              <a:solidFill>
                <a:schemeClr val="tx1"/>
              </a:solidFill>
              <a:effectLst/>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effectLst/>
                <a:latin typeface="+mn-lt"/>
                <a:ea typeface="+mn-ea"/>
                <a:cs typeface="+mn-cs"/>
              </a:rPr>
              <a:t>&gt;&gt;&gt; opener = urllib.request.FancyURLopener(proxies)</a:t>
            </a:r>
            <a:endParaRPr kumimoji="0" lang="zh-CN" altLang="en-US" sz="1800" b="0" i="0" u="none" strike="noStrike" kern="1200" cap="none" spc="0" normalizeH="0" baseline="0" noProof="1">
              <a:solidFill>
                <a:schemeClr val="tx1"/>
              </a:solidFill>
              <a:effectLst/>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effectLst/>
                <a:latin typeface="+mn-lt"/>
                <a:ea typeface="+mn-ea"/>
                <a:cs typeface="+mn-cs"/>
              </a:rPr>
              <a:t>&gt;&gt;&gt; with opener.open("http://www.python.org") as f:</a:t>
            </a:r>
            <a:endParaRPr kumimoji="0" lang="zh-CN" altLang="en-US" sz="1800" b="0" i="0" u="none" strike="noStrike" kern="1200" cap="none" spc="0" normalizeH="0" baseline="0" noProof="1">
              <a:solidFill>
                <a:schemeClr val="tx1"/>
              </a:solidFill>
              <a:effectLst/>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effectLst/>
                <a:latin typeface="+mn-lt"/>
                <a:ea typeface="+mn-ea"/>
                <a:cs typeface="+mn-cs"/>
              </a:rPr>
              <a:t>    f.read().decode('utf-8')</a:t>
            </a:r>
            <a:endParaRPr kumimoji="0" lang="zh-CN" altLang="en-US" sz="1800" b="0" i="0" u="none" strike="noStrike" kern="1200" cap="none" spc="0" normalizeH="0" baseline="0" noProof="1">
              <a:solidFill>
                <a:schemeClr val="tx1"/>
              </a:solidFill>
              <a:effectLst/>
              <a:latin typeface="+mn-lt"/>
              <a:ea typeface="+mn-ea"/>
              <a:cs typeface="+mn-cs"/>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29"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10.4</a:t>
            </a:r>
            <a:r>
              <a:rPr>
                <a:latin typeface="+mj-lt"/>
                <a:ea typeface="+mj-ea"/>
                <a:cs typeface="+mj-cs"/>
                <a:sym typeface="宋体" panose="02010600030101010101" pitchFamily="2" charset="-122"/>
              </a:rPr>
              <a:t>.1</a:t>
            </a:r>
            <a:r>
              <a:rPr>
                <a:latin typeface="+mj-lt"/>
                <a:ea typeface="+mj-ea"/>
                <a:cs typeface="+mj-cs"/>
                <a:sym typeface="宋体" panose="02010600030101010101" pitchFamily="2" charset="-122"/>
              </a:rPr>
              <a:t> 网页内容读取与域名分析</a:t>
            </a:r>
            <a:endParaRPr>
              <a:latin typeface="+mj-lt"/>
              <a:ea typeface="+mj-ea"/>
              <a:cs typeface="+mj-cs"/>
              <a:sym typeface="宋体" panose="02010600030101010101" pitchFamily="2" charset="-122"/>
            </a:endParaRPr>
          </a:p>
        </p:txBody>
      </p:sp>
      <p:sp>
        <p:nvSpPr>
          <p:cNvPr id="2" name="文本占位符 1"/>
          <p:cNvSpPr>
            <a:spLocks noGrp="1"/>
          </p:cNvSpPr>
          <p:nvPr>
            <p:ph type="body" idx="1"/>
          </p:nvPr>
        </p:nvSpPr>
        <p:spPr/>
        <p:txBody>
          <a:bodyPr/>
          <a:p>
            <a:endParaRPr lang="zh-CN" altLang="en-US"/>
          </a:p>
        </p:txBody>
      </p:sp>
      <p:sp>
        <p:nvSpPr>
          <p:cNvPr id="3" name="内容占位符 2"/>
          <p:cNvSpPr>
            <a:spLocks noGrp="1"/>
          </p:cNvSpPr>
          <p:nvPr>
            <p:ph sz="half" idx="2"/>
          </p:nvPr>
        </p:nvSpPr>
        <p:spPr/>
        <p:txBody>
          <a:bodyPr/>
          <a:p>
            <a:pPr marL="342900" marR="0" indent="-342900" algn="l" defTabSz="914400" rtl="0" eaLnBrk="1" fontAlgn="base" latinLnBrk="0" hangingPunct="1">
              <a:lnSpc>
                <a:spcPct val="150000"/>
              </a:lnSpc>
              <a:spcBef>
                <a:spcPts val="600"/>
              </a:spcBef>
              <a:spcAft>
                <a:spcPts val="600"/>
              </a:spcAft>
              <a:buClrTx/>
              <a:buSzTx/>
              <a:buFont typeface="Wingdings" panose="05000000000000000000" charset="0"/>
              <a:buChar char="§"/>
            </a:pPr>
            <a:r>
              <a:rPr kumimoji="0" lang="zh-CN" altLang="en-US" sz="2400" b="0" i="0" u="none" strike="noStrike" kern="1200" cap="none" spc="0" normalizeH="0" baseline="0" noProof="1">
                <a:solidFill>
                  <a:schemeClr val="tx1"/>
                </a:solidFill>
                <a:effectLst/>
                <a:latin typeface="+mn-lt"/>
                <a:ea typeface="+mn-ea"/>
                <a:cs typeface="+mn-cs"/>
              </a:rPr>
              <a:t>Python标准库webbrowser支持使用已安装的浏览器直接打开网页。可以在命令提示符环境中执行下面的命令：</a:t>
            </a:r>
            <a:endParaRPr kumimoji="0" lang="zh-CN" altLang="en-US" sz="2400" b="0" i="0" u="none" strike="noStrike" kern="1200" cap="none" spc="0" normalizeH="0" baseline="0" noProof="1">
              <a:solidFill>
                <a:schemeClr val="tx1"/>
              </a:solidFill>
              <a:effectLst/>
              <a:latin typeface="+mn-lt"/>
              <a:ea typeface="+mn-ea"/>
              <a:cs typeface="+mn-cs"/>
            </a:endParaRPr>
          </a:p>
          <a:p>
            <a:pPr marL="0" marR="0" indent="0" algn="l" defTabSz="914400" rtl="0" eaLnBrk="1" fontAlgn="base" latinLnBrk="0" hangingPunct="1">
              <a:lnSpc>
                <a:spcPct val="150000"/>
              </a:lnSpc>
              <a:spcBef>
                <a:spcPts val="600"/>
              </a:spcBef>
              <a:spcAft>
                <a:spcPts val="600"/>
              </a:spcAft>
              <a:buClrTx/>
              <a:buSzTx/>
              <a:buFontTx/>
              <a:buNone/>
            </a:pPr>
            <a:r>
              <a:rPr kumimoji="0" lang="zh-CN" altLang="en-US" sz="1800" b="0" i="0" u="none" strike="noStrike" kern="1200" cap="none" spc="0" normalizeH="0" baseline="0" noProof="1">
                <a:solidFill>
                  <a:schemeClr val="tx1"/>
                </a:solidFill>
                <a:effectLst/>
                <a:latin typeface="Consolas" panose="020B0609020204030204" charset="0"/>
                <a:ea typeface="+mn-ea"/>
                <a:cs typeface="+mn-cs"/>
              </a:rPr>
              <a:t>python -m webbrowser -t "http://www.python.org"</a:t>
            </a:r>
            <a:endParaRPr kumimoji="0" lang="zh-CN" altLang="en-US" sz="1800" b="0" i="0" u="none" strike="noStrike" kern="1200" cap="none" spc="0" normalizeH="0" baseline="0" noProof="1">
              <a:solidFill>
                <a:schemeClr val="tx1"/>
              </a:solidFill>
              <a:effectLst/>
              <a:latin typeface="Consolas" panose="020B0609020204030204" charset="0"/>
              <a:ea typeface="+mn-ea"/>
              <a:cs typeface="+mn-cs"/>
            </a:endParaRPr>
          </a:p>
          <a:p>
            <a:pPr marL="0" marR="0" indent="0" algn="l" defTabSz="914400" rtl="0" eaLnBrk="1" fontAlgn="base" latinLnBrk="0" hangingPunct="1">
              <a:lnSpc>
                <a:spcPct val="150000"/>
              </a:lnSpc>
              <a:spcBef>
                <a:spcPts val="600"/>
              </a:spcBef>
              <a:spcAft>
                <a:spcPts val="600"/>
              </a:spcAft>
              <a:buClrTx/>
              <a:buSzTx/>
              <a:buFontTx/>
              <a:buNone/>
            </a:pPr>
            <a:endParaRPr kumimoji="0" lang="zh-CN" altLang="en-US" sz="1800" b="0" i="0" u="none" strike="noStrike" kern="1200" cap="none" spc="0" normalizeH="0" baseline="0" noProof="1">
              <a:solidFill>
                <a:schemeClr val="tx1"/>
              </a:solidFill>
              <a:effectLst/>
              <a:latin typeface="Consolas" panose="020B0609020204030204" charset="0"/>
              <a:ea typeface="+mn-ea"/>
              <a:cs typeface="+mn-cs"/>
            </a:endParaRPr>
          </a:p>
          <a:p>
            <a:pPr marL="342900" marR="0" indent="-342900" algn="l" defTabSz="914400" rtl="0" eaLnBrk="1" fontAlgn="base" latinLnBrk="0" hangingPunct="1">
              <a:lnSpc>
                <a:spcPct val="150000"/>
              </a:lnSpc>
              <a:spcBef>
                <a:spcPts val="600"/>
              </a:spcBef>
              <a:spcAft>
                <a:spcPts val="600"/>
              </a:spcAft>
              <a:buClrTx/>
              <a:buSzTx/>
              <a:buFont typeface="Wingdings" panose="05000000000000000000" charset="0"/>
              <a:buChar char="§"/>
            </a:pPr>
            <a:r>
              <a:rPr kumimoji="0" lang="zh-CN" altLang="en-US" sz="2400" b="0" i="0" u="none" strike="noStrike" kern="1200" cap="none" spc="0" normalizeH="0" baseline="0" noProof="1">
                <a:solidFill>
                  <a:schemeClr val="tx1"/>
                </a:solidFill>
                <a:effectLst/>
                <a:latin typeface="+mn-lt"/>
                <a:ea typeface="+mn-ea"/>
                <a:cs typeface="+mn-cs"/>
              </a:rPr>
              <a:t>也可以在IDLE或者Python程序中使用下面的代码调用浏览器打开指定网页：</a:t>
            </a:r>
            <a:endParaRPr kumimoji="0" lang="zh-CN" altLang="en-US" sz="2400" b="0" i="0" u="none" strike="noStrike" kern="1200" cap="none" spc="0" normalizeH="0" baseline="0" noProof="1">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pPr>
            <a:r>
              <a:rPr kumimoji="0" lang="zh-CN" altLang="en-US" sz="1800" b="0" i="0" u="none" strike="noStrike" kern="1200" cap="none" spc="0" normalizeH="0" baseline="0" noProof="1">
                <a:solidFill>
                  <a:schemeClr val="tx1"/>
                </a:solidFill>
                <a:effectLst/>
                <a:latin typeface="+mn-lt"/>
                <a:ea typeface="+mn-ea"/>
                <a:cs typeface="+mn-cs"/>
              </a:rPr>
              <a:t>import webbrowser</a:t>
            </a:r>
            <a:endParaRPr kumimoji="0" lang="zh-CN" altLang="en-US" sz="1800" b="0" i="0" u="none" strike="noStrike" kern="1200" cap="none" spc="0" normalizeH="0" baseline="0" noProof="1">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pPr>
            <a:r>
              <a:rPr kumimoji="0" lang="zh-CN" altLang="en-US" sz="1800" b="0" i="0" u="none" strike="noStrike" kern="1200" cap="none" spc="0" normalizeH="0" baseline="0" noProof="1">
                <a:solidFill>
                  <a:schemeClr val="tx1"/>
                </a:solidFill>
                <a:effectLst/>
                <a:latin typeface="+mn-lt"/>
                <a:ea typeface="+mn-ea"/>
                <a:cs typeface="+mn-cs"/>
              </a:rPr>
              <a:t>webbrowser.open('http://www.python.org')</a:t>
            </a:r>
            <a:endParaRPr kumimoji="0" lang="zh-CN" altLang="en-US" sz="1800" b="0" i="0" u="none" strike="noStrike" kern="1200" cap="none" spc="0" normalizeH="0" baseline="0" noProof="1">
              <a:solidFill>
                <a:schemeClr val="tx1"/>
              </a:solidFill>
              <a:effectLst/>
              <a:latin typeface="+mn-lt"/>
              <a:ea typeface="+mn-ea"/>
              <a:cs typeface="+mn-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标题 21505"/>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10.1 计算机网络基础知识</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27650" name="文本占位符 21506"/>
          <p:cNvSpPr>
            <a:spLocks noGrp="1"/>
          </p:cNvSpPr>
          <p:nvPr>
            <p:ph sz="half" idx="2"/>
          </p:nvPr>
        </p:nvSpPr>
        <p:spPr/>
        <p:txBody>
          <a:bodyPr anchor="t"/>
          <a:p>
            <a:pPr>
              <a:spcBef>
                <a:spcPts val="1200"/>
              </a:spcBef>
              <a:spcAft>
                <a:spcPts val="600"/>
              </a:spcAft>
              <a:buSzPct val="90000"/>
              <a:buFont typeface="Wingdings" panose="05000000000000000000" charset="0"/>
              <a:buChar char="§"/>
            </a:pPr>
            <a:r>
              <a:rPr lang="zh-CN" altLang="en-US" sz="2400" dirty="0"/>
              <a:t>理解socket层</a:t>
            </a:r>
            <a:endParaRPr lang="zh-CN" altLang="en-US" sz="2400" dirty="0"/>
          </a:p>
          <a:p>
            <a:pPr>
              <a:spcBef>
                <a:spcPts val="1200"/>
              </a:spcBef>
              <a:spcAft>
                <a:spcPts val="600"/>
              </a:spcAft>
              <a:buSzPct val="90000"/>
              <a:buFont typeface="Wingdings" panose="05000000000000000000" charset="0"/>
              <a:buChar char="§"/>
            </a:pPr>
            <a:r>
              <a:rPr lang="zh-CN" altLang="en-US" sz="2400" dirty="0"/>
              <a:t>Socket是应用层与TCP/IP协议族通信的中间软件抽象层，它是一组接口。</a:t>
            </a:r>
            <a:endParaRPr lang="zh-CN" altLang="en-US" sz="2400" dirty="0"/>
          </a:p>
          <a:p>
            <a:pPr>
              <a:spcBef>
                <a:spcPts val="1200"/>
              </a:spcBef>
              <a:spcAft>
                <a:spcPts val="600"/>
              </a:spcAft>
              <a:buSzPct val="90000"/>
              <a:buFont typeface="Wingdings" panose="05000000000000000000" charset="0"/>
              <a:buChar char="§"/>
            </a:pPr>
            <a:r>
              <a:rPr lang="zh-CN" altLang="en-US" sz="2400" dirty="0"/>
              <a:t>在设计模式中，Socket其实就是一个门面模式，它把复杂的TCP/IP协议族隐藏在Socket接口后面，对用户来说，一组简单的接口就是全部，让Socket去组织数据，以符合指定的协议。</a:t>
            </a:r>
            <a:endParaRPr lang="zh-CN" altLang="en-US" sz="2400"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3"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10.4</a:t>
            </a:r>
            <a:r>
              <a:rPr>
                <a:latin typeface="+mj-lt"/>
                <a:ea typeface="+mj-ea"/>
                <a:cs typeface="+mj-cs"/>
                <a:sym typeface="宋体" panose="02010600030101010101" pitchFamily="2" charset="-122"/>
              </a:rPr>
              <a:t>.1</a:t>
            </a:r>
            <a:r>
              <a:rPr>
                <a:latin typeface="+mj-lt"/>
                <a:ea typeface="+mj-ea"/>
                <a:cs typeface="+mj-cs"/>
                <a:sym typeface="宋体" panose="02010600030101010101" pitchFamily="2" charset="-122"/>
              </a:rPr>
              <a:t> 网页内容读取与域名分析</a:t>
            </a:r>
            <a:endParaRPr>
              <a:latin typeface="+mj-lt"/>
              <a:ea typeface="+mj-ea"/>
              <a:cs typeface="+mj-cs"/>
              <a:sym typeface="宋体" panose="02010600030101010101" pitchFamily="2" charset="-122"/>
            </a:endParaRPr>
          </a:p>
        </p:txBody>
      </p:sp>
      <p:sp>
        <p:nvSpPr>
          <p:cNvPr id="2" name="文本占位符 1"/>
          <p:cNvSpPr>
            <a:spLocks noGrp="1"/>
          </p:cNvSpPr>
          <p:nvPr>
            <p:ph type="body" idx="1"/>
          </p:nvPr>
        </p:nvSpPr>
        <p:spPr/>
        <p:txBody>
          <a:bodyPr/>
          <a:p>
            <a:endParaRPr lang="zh-CN" altLang="en-US"/>
          </a:p>
        </p:txBody>
      </p:sp>
      <p:sp>
        <p:nvSpPr>
          <p:cNvPr id="3" name="内容占位符 2"/>
          <p:cNvSpPr>
            <a:spLocks noGrp="1"/>
          </p:cNvSpPr>
          <p:nvPr>
            <p:ph sz="half" idx="2"/>
          </p:nvPr>
        </p:nvSpPr>
        <p:spPr/>
        <p:txBody>
          <a:bodyPr/>
          <a:p>
            <a:pPr marL="342900" marR="0" indent="-342900" algn="l" defTabSz="914400" rtl="0" eaLnBrk="1" fontAlgn="base" latinLnBrk="0" hangingPunct="1">
              <a:lnSpc>
                <a:spcPct val="100000"/>
              </a:lnSpc>
              <a:spcBef>
                <a:spcPct val="20000"/>
              </a:spcBef>
              <a:spcAft>
                <a:spcPct val="0"/>
              </a:spcAft>
              <a:buClrTx/>
              <a:buSzTx/>
              <a:buFont typeface="Wingdings" panose="05000000000000000000" charset="0"/>
              <a:buChar char="§"/>
            </a:pPr>
            <a:r>
              <a:rPr kumimoji="0" lang="zh-CN" altLang="en-US" sz="2400" b="0" i="0" u="none" strike="noStrike" kern="1200" cap="none" spc="0" normalizeH="0" baseline="0" noProof="1">
                <a:solidFill>
                  <a:schemeClr val="tx1"/>
                </a:solidFill>
                <a:effectLst/>
                <a:latin typeface="+mn-lt"/>
                <a:ea typeface="+mn-ea"/>
                <a:cs typeface="+mn-cs"/>
              </a:rPr>
              <a:t>标准库urllib.parse提供了域名解析的功能，支持url的拆分与合并以及相对地址到绝对地址的转换。</a:t>
            </a:r>
            <a:endParaRPr kumimoji="0" lang="zh-CN" altLang="en-US" sz="2400" b="0" i="0" u="none" strike="noStrike" kern="1200" cap="none" spc="0" normalizeH="0" baseline="0" noProof="1">
              <a:solidFill>
                <a:schemeClr val="tx1"/>
              </a:solidFill>
              <a:effectLst/>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endParaRPr kumimoji="0" lang="zh-CN" altLang="en-US" sz="1800" b="0" i="0" u="none" strike="noStrike" kern="1200" cap="none" spc="0" normalizeH="0" baseline="0" noProof="1">
              <a:solidFill>
                <a:schemeClr val="tx1"/>
              </a:solidFill>
              <a:effectLst/>
              <a:latin typeface="Consolas" panose="020B0609020204030204" charset="0"/>
              <a:ea typeface="宋体" panose="02010600030101010101" pitchFamily="2" charset="-122"/>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effectLst/>
                <a:latin typeface="Times New Roman" panose="02020603050405020304" pitchFamily="2" charset="0"/>
                <a:ea typeface="宋体" panose="02010600030101010101" pitchFamily="2" charset="-122"/>
                <a:cs typeface="+mn-cs"/>
              </a:rPr>
              <a:t>&gt;&gt;&gt; from urllib.parse import urlparse</a:t>
            </a:r>
            <a:endParaRPr kumimoji="0" lang="zh-CN" altLang="en-US" sz="1800" b="0" i="0" u="none" strike="noStrike" kern="1200" cap="none" spc="0" normalizeH="0" baseline="0" noProof="1">
              <a:solidFill>
                <a:schemeClr val="tx1"/>
              </a:solidFill>
              <a:effectLst/>
              <a:latin typeface="Times New Roman" panose="02020603050405020304" pitchFamily="2" charset="0"/>
              <a:ea typeface="宋体" panose="02010600030101010101" pitchFamily="2" charset="-122"/>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effectLst/>
                <a:latin typeface="Times New Roman" panose="02020603050405020304" pitchFamily="2" charset="0"/>
                <a:ea typeface="宋体" panose="02010600030101010101" pitchFamily="2" charset="-122"/>
                <a:cs typeface="+mn-cs"/>
              </a:rPr>
              <a:t>&gt;&gt;&gt; o = urlparse('http://www.cwi.nl:80/%7Eguido/Python.html')</a:t>
            </a:r>
            <a:endParaRPr kumimoji="0" lang="zh-CN" altLang="en-US" sz="1800" b="0" i="0" u="none" strike="noStrike" kern="1200" cap="none" spc="0" normalizeH="0" baseline="0" noProof="1">
              <a:solidFill>
                <a:schemeClr val="tx1"/>
              </a:solidFill>
              <a:effectLst/>
              <a:latin typeface="Times New Roman" panose="02020603050405020304" pitchFamily="2" charset="0"/>
              <a:ea typeface="宋体" panose="02010600030101010101" pitchFamily="2" charset="-122"/>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effectLst/>
                <a:latin typeface="Times New Roman" panose="02020603050405020304" pitchFamily="2" charset="0"/>
                <a:ea typeface="宋体" panose="02010600030101010101" pitchFamily="2" charset="-122"/>
                <a:cs typeface="+mn-cs"/>
              </a:rPr>
              <a:t>&gt;&gt;&gt; o.port</a:t>
            </a:r>
            <a:endParaRPr kumimoji="0" lang="zh-CN" altLang="en-US" sz="1800" b="0" i="0" u="none" strike="noStrike" kern="1200" cap="none" spc="0" normalizeH="0" baseline="0" noProof="1">
              <a:solidFill>
                <a:schemeClr val="tx1"/>
              </a:solidFill>
              <a:effectLst/>
              <a:latin typeface="Times New Roman" panose="02020603050405020304" pitchFamily="2" charset="0"/>
              <a:ea typeface="宋体" panose="02010600030101010101" pitchFamily="2" charset="-122"/>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effectLst/>
                <a:latin typeface="Times New Roman" panose="02020603050405020304" pitchFamily="2" charset="0"/>
                <a:ea typeface="宋体" panose="02010600030101010101" pitchFamily="2" charset="-122"/>
                <a:cs typeface="+mn-cs"/>
              </a:rPr>
              <a:t>80</a:t>
            </a:r>
            <a:endParaRPr kumimoji="0" lang="zh-CN" altLang="en-US" sz="1800" b="0" i="0" u="none" strike="noStrike" kern="1200" cap="none" spc="0" normalizeH="0" baseline="0" noProof="1">
              <a:solidFill>
                <a:schemeClr val="tx1"/>
              </a:solidFill>
              <a:effectLst/>
              <a:latin typeface="Times New Roman" panose="02020603050405020304" pitchFamily="2" charset="0"/>
              <a:ea typeface="宋体" panose="02010600030101010101" pitchFamily="2" charset="-122"/>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effectLst/>
                <a:latin typeface="Times New Roman" panose="02020603050405020304" pitchFamily="2" charset="0"/>
                <a:ea typeface="宋体" panose="02010600030101010101" pitchFamily="2" charset="-122"/>
                <a:cs typeface="+mn-cs"/>
              </a:rPr>
              <a:t>&gt;&gt;&gt; o.hostname</a:t>
            </a:r>
            <a:endParaRPr kumimoji="0" lang="zh-CN" altLang="en-US" sz="1800" b="0" i="0" u="none" strike="noStrike" kern="1200" cap="none" spc="0" normalizeH="0" baseline="0" noProof="1">
              <a:solidFill>
                <a:schemeClr val="tx1"/>
              </a:solidFill>
              <a:effectLst/>
              <a:latin typeface="Times New Roman" panose="02020603050405020304" pitchFamily="2" charset="0"/>
              <a:ea typeface="宋体" panose="02010600030101010101" pitchFamily="2" charset="-122"/>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effectLst/>
                <a:latin typeface="Times New Roman" panose="02020603050405020304" pitchFamily="2" charset="0"/>
                <a:ea typeface="宋体" panose="02010600030101010101" pitchFamily="2" charset="-122"/>
                <a:cs typeface="+mn-cs"/>
              </a:rPr>
              <a:t>'www.cwi.nl'</a:t>
            </a:r>
            <a:endParaRPr kumimoji="0" lang="zh-CN" altLang="en-US" sz="1800" b="0" i="0" u="none" strike="noStrike" kern="1200" cap="none" spc="0" normalizeH="0" baseline="0" noProof="1">
              <a:solidFill>
                <a:schemeClr val="tx1"/>
              </a:solidFill>
              <a:effectLst/>
              <a:latin typeface="Times New Roman" panose="02020603050405020304" pitchFamily="2" charset="0"/>
              <a:ea typeface="宋体" panose="02010600030101010101" pitchFamily="2" charset="-122"/>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effectLst/>
                <a:latin typeface="Times New Roman" panose="02020603050405020304" pitchFamily="2" charset="0"/>
                <a:ea typeface="宋体" panose="02010600030101010101" pitchFamily="2" charset="-122"/>
                <a:cs typeface="+mn-cs"/>
              </a:rPr>
              <a:t>&gt;&gt;&gt; urlparse('//www.cwi.nl:80/%7Eguido/Python.html')</a:t>
            </a:r>
            <a:endParaRPr kumimoji="0" lang="zh-CN" altLang="en-US" sz="1800" b="0" i="0" u="none" strike="noStrike" kern="1200" cap="none" spc="0" normalizeH="0" baseline="0" noProof="1">
              <a:solidFill>
                <a:schemeClr val="tx1"/>
              </a:solidFill>
              <a:effectLst/>
              <a:latin typeface="Times New Roman" panose="02020603050405020304" pitchFamily="2" charset="0"/>
              <a:ea typeface="宋体" panose="02010600030101010101" pitchFamily="2" charset="-122"/>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chemeClr val="tx1"/>
                </a:solidFill>
                <a:effectLst/>
                <a:latin typeface="Times New Roman" panose="02020603050405020304" pitchFamily="2" charset="0"/>
                <a:ea typeface="宋体" panose="02010600030101010101" pitchFamily="2" charset="-122"/>
                <a:cs typeface="+mn-cs"/>
              </a:rPr>
              <a:t>ParseResult(scheme='', netloc='www.cwi.nl:80', path='/%7Eguido/Python.html', params='', query='', fragment='')</a:t>
            </a:r>
            <a:endParaRPr kumimoji="0" lang="zh-CN" altLang="en-US" sz="1800" b="0" i="0" u="none" strike="noStrike" kern="1200" cap="none" spc="0" normalizeH="0" baseline="0" noProof="1">
              <a:solidFill>
                <a:schemeClr val="tx1"/>
              </a:solidFill>
              <a:effectLst/>
              <a:latin typeface="Times New Roman" panose="02020603050405020304" pitchFamily="2" charset="0"/>
              <a:ea typeface="宋体" panose="02010600030101010101" pitchFamily="2" charset="-122"/>
              <a:cs typeface="+mn-cs"/>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7"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10.4</a:t>
            </a:r>
            <a:r>
              <a:rPr>
                <a:latin typeface="+mj-lt"/>
                <a:ea typeface="+mj-ea"/>
                <a:cs typeface="+mj-cs"/>
                <a:sym typeface="宋体" panose="02010600030101010101" pitchFamily="2" charset="-122"/>
              </a:rPr>
              <a:t>.1</a:t>
            </a:r>
            <a:r>
              <a:rPr>
                <a:latin typeface="+mj-lt"/>
                <a:ea typeface="+mj-ea"/>
                <a:cs typeface="+mj-cs"/>
                <a:sym typeface="宋体" panose="02010600030101010101" pitchFamily="2" charset="-122"/>
              </a:rPr>
              <a:t> 网页内容读取与域名分析</a:t>
            </a:r>
            <a:endParaRPr>
              <a:latin typeface="+mj-lt"/>
              <a:ea typeface="+mj-ea"/>
              <a:cs typeface="+mj-cs"/>
              <a:sym typeface="宋体" panose="02010600030101010101" pitchFamily="2" charset="-122"/>
            </a:endParaRPr>
          </a:p>
        </p:txBody>
      </p:sp>
      <p:sp>
        <p:nvSpPr>
          <p:cNvPr id="2" name="文本占位符 1"/>
          <p:cNvSpPr>
            <a:spLocks noGrp="1"/>
          </p:cNvSpPr>
          <p:nvPr>
            <p:ph type="body" idx="1"/>
          </p:nvPr>
        </p:nvSpPr>
        <p:spPr/>
        <p:txBody>
          <a:bodyPr/>
          <a:p>
            <a:endParaRPr lang="zh-CN" altLang="en-US"/>
          </a:p>
        </p:txBody>
      </p:sp>
      <p:sp>
        <p:nvSpPr>
          <p:cNvPr id="75778" name="内容占位符 2"/>
          <p:cNvSpPr>
            <a:spLocks noGrp="1"/>
          </p:cNvSpPr>
          <p:nvPr>
            <p:ph sz="half" idx="2"/>
          </p:nvPr>
        </p:nvSpPr>
        <p:spPr/>
        <p:txBody>
          <a:bodyPr anchor="t"/>
          <a:p>
            <a:pPr marL="0" indent="0">
              <a:spcBef>
                <a:spcPts val="600"/>
              </a:spcBef>
              <a:buSzPct val="90000"/>
              <a:buFont typeface="Wingdings" panose="05000000000000000000" pitchFamily="2" charset="2"/>
              <a:buNone/>
            </a:pPr>
            <a:r>
              <a:rPr lang="zh-CN" altLang="en-US" sz="1800">
                <a:latin typeface="Times New Roman" panose="02020603050405020304" pitchFamily="2" charset="0"/>
              </a:rPr>
              <a:t>&gt;&gt;&gt; urlparse('www.cwi.nl/%7Eguido/Python.html')</a:t>
            </a:r>
            <a:endParaRPr lang="zh-CN" altLang="en-US" sz="1800">
              <a:latin typeface="Times New Roman" panose="02020603050405020304" pitchFamily="2" charset="0"/>
            </a:endParaRPr>
          </a:p>
          <a:p>
            <a:pPr marL="0" indent="0">
              <a:spcBef>
                <a:spcPts val="600"/>
              </a:spcBef>
              <a:buSzPct val="90000"/>
              <a:buFont typeface="Wingdings" panose="05000000000000000000" pitchFamily="2" charset="2"/>
              <a:buNone/>
            </a:pPr>
            <a:r>
              <a:rPr lang="zh-CN" altLang="en-US" sz="1800">
                <a:latin typeface="Times New Roman" panose="02020603050405020304" pitchFamily="2" charset="0"/>
              </a:rPr>
              <a:t>ParseResult(scheme='', netloc='', path='www.cwi.nl/%7Eguido/Python.html', params='', query='', fragment='')</a:t>
            </a:r>
            <a:endParaRPr lang="zh-CN" altLang="en-US" sz="1800">
              <a:latin typeface="Times New Roman" panose="02020603050405020304" pitchFamily="2" charset="0"/>
            </a:endParaRPr>
          </a:p>
          <a:p>
            <a:pPr marL="0" indent="0">
              <a:spcBef>
                <a:spcPts val="600"/>
              </a:spcBef>
              <a:buSzPct val="90000"/>
              <a:buFont typeface="Wingdings" panose="05000000000000000000" pitchFamily="2" charset="2"/>
              <a:buNone/>
            </a:pPr>
            <a:r>
              <a:rPr lang="zh-CN" altLang="en-US" sz="1800">
                <a:latin typeface="Times New Roman" panose="02020603050405020304" pitchFamily="2" charset="0"/>
              </a:rPr>
              <a:t>&gt;&gt;&gt; from urllib.parse import urljoin</a:t>
            </a:r>
            <a:endParaRPr lang="zh-CN" altLang="en-US" sz="1800">
              <a:latin typeface="Times New Roman" panose="02020603050405020304" pitchFamily="2" charset="0"/>
            </a:endParaRPr>
          </a:p>
          <a:p>
            <a:pPr marL="0" indent="0">
              <a:spcBef>
                <a:spcPts val="600"/>
              </a:spcBef>
              <a:buSzPct val="90000"/>
              <a:buFont typeface="Wingdings" panose="05000000000000000000" pitchFamily="2" charset="2"/>
              <a:buNone/>
            </a:pPr>
            <a:r>
              <a:rPr lang="zh-CN" altLang="en-US" sz="1800">
                <a:latin typeface="Times New Roman" panose="02020603050405020304" pitchFamily="2" charset="0"/>
              </a:rPr>
              <a:t>&gt;&gt;&gt; urljoin('http://www.cwi.nl/%7Eguido/Python.html', 'FAQ.html')</a:t>
            </a:r>
            <a:endParaRPr lang="zh-CN" altLang="en-US" sz="1800">
              <a:latin typeface="Times New Roman" panose="02020603050405020304" pitchFamily="2" charset="0"/>
            </a:endParaRPr>
          </a:p>
          <a:p>
            <a:pPr marL="0" indent="0">
              <a:spcBef>
                <a:spcPts val="600"/>
              </a:spcBef>
              <a:buSzPct val="90000"/>
              <a:buFont typeface="Wingdings" panose="05000000000000000000" pitchFamily="2" charset="2"/>
              <a:buNone/>
            </a:pPr>
            <a:r>
              <a:rPr lang="zh-CN" altLang="en-US" sz="1800">
                <a:latin typeface="Times New Roman" panose="02020603050405020304" pitchFamily="2" charset="0"/>
              </a:rPr>
              <a:t>'http://www.cwi.nl/%7Eguido/FAQ.html'</a:t>
            </a:r>
            <a:endParaRPr lang="zh-CN" altLang="en-US" sz="1800">
              <a:latin typeface="Times New Roman" panose="02020603050405020304" pitchFamily="2" charset="0"/>
            </a:endParaRPr>
          </a:p>
          <a:p>
            <a:pPr marL="0" indent="0">
              <a:spcBef>
                <a:spcPts val="600"/>
              </a:spcBef>
              <a:buSzPct val="90000"/>
              <a:buFont typeface="Wingdings" panose="05000000000000000000" pitchFamily="2" charset="2"/>
              <a:buNone/>
            </a:pPr>
            <a:r>
              <a:rPr lang="zh-CN" altLang="en-US" sz="1800">
                <a:latin typeface="Times New Roman" panose="02020603050405020304" pitchFamily="2" charset="0"/>
              </a:rPr>
              <a:t>&gt;&gt;&gt; urljoin('http://www.cwi.nl/%7Eguido/Python.html','//www.python.org/%7Eguido')</a:t>
            </a:r>
            <a:endParaRPr lang="zh-CN" altLang="en-US" sz="1800">
              <a:latin typeface="Times New Roman" panose="02020603050405020304" pitchFamily="2" charset="0"/>
            </a:endParaRPr>
          </a:p>
          <a:p>
            <a:pPr marL="0" indent="0">
              <a:spcBef>
                <a:spcPts val="600"/>
              </a:spcBef>
              <a:buSzPct val="90000"/>
              <a:buFont typeface="Wingdings" panose="05000000000000000000" pitchFamily="2" charset="2"/>
              <a:buNone/>
            </a:pPr>
            <a:r>
              <a:rPr lang="zh-CN" altLang="en-US" sz="1800">
                <a:latin typeface="Times New Roman" panose="02020603050405020304" pitchFamily="2" charset="0"/>
              </a:rPr>
              <a:t>'http://www.python.org/%7Eguido'</a:t>
            </a:r>
            <a:endParaRPr lang="zh-CN" altLang="en-US" sz="1800">
              <a:latin typeface="Times New Roman" panose="02020603050405020304" pitchFamily="2"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1"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10.4</a:t>
            </a:r>
            <a:r>
              <a:rPr>
                <a:latin typeface="+mj-lt"/>
                <a:ea typeface="+mj-ea"/>
                <a:cs typeface="+mj-cs"/>
                <a:sym typeface="宋体" panose="02010600030101010101" pitchFamily="2" charset="-122"/>
              </a:rPr>
              <a:t>.1</a:t>
            </a:r>
            <a:r>
              <a:rPr>
                <a:latin typeface="+mj-lt"/>
                <a:ea typeface="+mj-ea"/>
                <a:cs typeface="+mj-cs"/>
                <a:sym typeface="宋体" panose="02010600030101010101" pitchFamily="2" charset="-122"/>
              </a:rPr>
              <a:t> 网页内容读取与域名分析</a:t>
            </a:r>
            <a:endParaRPr>
              <a:latin typeface="+mj-lt"/>
              <a:ea typeface="+mj-ea"/>
              <a:cs typeface="+mj-cs"/>
              <a:sym typeface="宋体" panose="02010600030101010101" pitchFamily="2" charset="-122"/>
            </a:endParaRPr>
          </a:p>
        </p:txBody>
      </p:sp>
      <p:sp>
        <p:nvSpPr>
          <p:cNvPr id="2" name="文本占位符 1"/>
          <p:cNvSpPr>
            <a:spLocks noGrp="1"/>
          </p:cNvSpPr>
          <p:nvPr>
            <p:ph type="body" idx="1"/>
          </p:nvPr>
        </p:nvSpPr>
        <p:spPr/>
        <p:txBody>
          <a:bodyPr/>
          <a:p>
            <a:endParaRPr lang="zh-CN" altLang="en-US"/>
          </a:p>
        </p:txBody>
      </p:sp>
      <p:sp>
        <p:nvSpPr>
          <p:cNvPr id="76802" name="内容占位符 2"/>
          <p:cNvSpPr>
            <a:spLocks noGrp="1"/>
          </p:cNvSpPr>
          <p:nvPr>
            <p:ph sz="half" idx="2"/>
          </p:nvPr>
        </p:nvSpPr>
        <p:spPr/>
        <p:txBody>
          <a:bodyPr anchor="t"/>
          <a:p>
            <a:pPr marL="0" indent="0">
              <a:buSzPct val="90000"/>
              <a:buFont typeface="Wingdings" panose="05000000000000000000" pitchFamily="2" charset="2"/>
              <a:buNone/>
            </a:pPr>
            <a:r>
              <a:rPr lang="zh-CN" altLang="en-US" sz="1800">
                <a:latin typeface="Times New Roman" panose="02020603050405020304" pitchFamily="2" charset="0"/>
              </a:rPr>
              <a:t>&gt;&gt;&gt; from urllib.parse import urlsplit</a:t>
            </a:r>
            <a:endParaRPr lang="zh-CN" altLang="en-US" sz="1800">
              <a:latin typeface="Times New Roman" panose="02020603050405020304" pitchFamily="2" charset="0"/>
            </a:endParaRPr>
          </a:p>
          <a:p>
            <a:pPr marL="0" indent="0">
              <a:buSzPct val="90000"/>
              <a:buFont typeface="Wingdings" panose="05000000000000000000" pitchFamily="2" charset="2"/>
              <a:buNone/>
            </a:pPr>
            <a:r>
              <a:rPr lang="zh-CN" altLang="en-US" sz="1800">
                <a:latin typeface="Times New Roman" panose="02020603050405020304" pitchFamily="2" charset="0"/>
              </a:rPr>
              <a:t>&gt;&gt;&gt; url = r'https://docs.python.org/3/library/urllib.parse.html'</a:t>
            </a:r>
            <a:endParaRPr lang="zh-CN" altLang="en-US" sz="1800">
              <a:latin typeface="Times New Roman" panose="02020603050405020304" pitchFamily="2" charset="0"/>
            </a:endParaRPr>
          </a:p>
          <a:p>
            <a:pPr marL="0" indent="0">
              <a:buSzPct val="90000"/>
              <a:buFont typeface="Wingdings" panose="05000000000000000000" pitchFamily="2" charset="2"/>
              <a:buNone/>
            </a:pPr>
            <a:r>
              <a:rPr lang="zh-CN" altLang="en-US" sz="1800">
                <a:latin typeface="Times New Roman" panose="02020603050405020304" pitchFamily="2" charset="0"/>
              </a:rPr>
              <a:t>&gt;&gt;&gt; r1 = urlsplit(url)</a:t>
            </a:r>
            <a:endParaRPr lang="zh-CN" altLang="en-US" sz="1800">
              <a:latin typeface="Times New Roman" panose="02020603050405020304" pitchFamily="2" charset="0"/>
            </a:endParaRPr>
          </a:p>
          <a:p>
            <a:pPr marL="0" indent="0">
              <a:buSzPct val="90000"/>
              <a:buFont typeface="Wingdings" panose="05000000000000000000" pitchFamily="2" charset="2"/>
              <a:buNone/>
            </a:pPr>
            <a:r>
              <a:rPr lang="zh-CN" altLang="en-US" sz="1800">
                <a:latin typeface="Times New Roman" panose="02020603050405020304" pitchFamily="2" charset="0"/>
              </a:rPr>
              <a:t>&gt;&gt;&gt; r1.hostname</a:t>
            </a:r>
            <a:endParaRPr lang="zh-CN" altLang="en-US" sz="1800">
              <a:latin typeface="Times New Roman" panose="02020603050405020304" pitchFamily="2" charset="0"/>
            </a:endParaRPr>
          </a:p>
          <a:p>
            <a:pPr marL="0" indent="0">
              <a:buSzPct val="90000"/>
              <a:buFont typeface="Wingdings" panose="05000000000000000000" pitchFamily="2" charset="2"/>
              <a:buNone/>
            </a:pPr>
            <a:r>
              <a:rPr lang="zh-CN" altLang="en-US" sz="1800">
                <a:latin typeface="Times New Roman" panose="02020603050405020304" pitchFamily="2" charset="0"/>
              </a:rPr>
              <a:t>'docs.python.org'</a:t>
            </a:r>
            <a:endParaRPr lang="zh-CN" altLang="en-US" sz="1800">
              <a:latin typeface="Times New Roman" panose="02020603050405020304" pitchFamily="2" charset="0"/>
            </a:endParaRPr>
          </a:p>
          <a:p>
            <a:pPr marL="0" indent="0">
              <a:buSzPct val="90000"/>
              <a:buFont typeface="Wingdings" panose="05000000000000000000" pitchFamily="2" charset="2"/>
              <a:buNone/>
            </a:pPr>
            <a:r>
              <a:rPr lang="zh-CN" altLang="en-US" sz="1800">
                <a:latin typeface="Times New Roman" panose="02020603050405020304" pitchFamily="2" charset="0"/>
              </a:rPr>
              <a:t>&gt;&gt;&gt; r1.geturl()</a:t>
            </a:r>
            <a:endParaRPr lang="zh-CN" altLang="en-US" sz="1800">
              <a:latin typeface="Times New Roman" panose="02020603050405020304" pitchFamily="2" charset="0"/>
            </a:endParaRPr>
          </a:p>
          <a:p>
            <a:pPr marL="0" indent="0">
              <a:buSzPct val="90000"/>
              <a:buFont typeface="Wingdings" panose="05000000000000000000" pitchFamily="2" charset="2"/>
              <a:buNone/>
            </a:pPr>
            <a:r>
              <a:rPr lang="zh-CN" altLang="en-US" sz="1800">
                <a:latin typeface="Times New Roman" panose="02020603050405020304" pitchFamily="2" charset="0"/>
              </a:rPr>
              <a:t>'https://docs.python.org/3/library/urllib.parse.html'</a:t>
            </a:r>
            <a:endParaRPr lang="zh-CN" altLang="en-US" sz="1800">
              <a:latin typeface="Times New Roman" panose="02020603050405020304" pitchFamily="2" charset="0"/>
            </a:endParaRPr>
          </a:p>
          <a:p>
            <a:pPr marL="0" indent="0">
              <a:buSzPct val="90000"/>
              <a:buFont typeface="Wingdings" panose="05000000000000000000" pitchFamily="2" charset="2"/>
              <a:buNone/>
            </a:pPr>
            <a:r>
              <a:rPr lang="zh-CN" altLang="en-US" sz="1800">
                <a:latin typeface="Times New Roman" panose="02020603050405020304" pitchFamily="2" charset="0"/>
              </a:rPr>
              <a:t>&gt;&gt;&gt; r1.netloc</a:t>
            </a:r>
            <a:endParaRPr lang="zh-CN" altLang="en-US" sz="1800">
              <a:latin typeface="Times New Roman" panose="02020603050405020304" pitchFamily="2" charset="0"/>
            </a:endParaRPr>
          </a:p>
          <a:p>
            <a:pPr marL="0" indent="0">
              <a:buSzPct val="90000"/>
              <a:buFont typeface="Wingdings" panose="05000000000000000000" pitchFamily="2" charset="2"/>
              <a:buNone/>
            </a:pPr>
            <a:r>
              <a:rPr lang="zh-CN" altLang="en-US" sz="1800">
                <a:latin typeface="Times New Roman" panose="02020603050405020304" pitchFamily="2" charset="0"/>
              </a:rPr>
              <a:t>'docs.python.org'</a:t>
            </a:r>
            <a:endParaRPr lang="zh-CN" altLang="en-US" sz="1800">
              <a:latin typeface="Times New Roman" panose="02020603050405020304" pitchFamily="2" charset="0"/>
            </a:endParaRPr>
          </a:p>
          <a:p>
            <a:pPr marL="0" indent="0">
              <a:buSzPct val="90000"/>
              <a:buFont typeface="Wingdings" panose="05000000000000000000" pitchFamily="2" charset="2"/>
              <a:buNone/>
            </a:pPr>
            <a:r>
              <a:rPr lang="zh-CN" altLang="en-US" sz="1800">
                <a:latin typeface="Times New Roman" panose="02020603050405020304" pitchFamily="2" charset="0"/>
              </a:rPr>
              <a:t>&gt;&gt;&gt; r1.scheme</a:t>
            </a:r>
            <a:endParaRPr lang="zh-CN" altLang="en-US" sz="1800">
              <a:latin typeface="Times New Roman" panose="02020603050405020304" pitchFamily="2" charset="0"/>
            </a:endParaRPr>
          </a:p>
          <a:p>
            <a:pPr marL="0" indent="0">
              <a:buSzPct val="90000"/>
              <a:buFont typeface="Wingdings" panose="05000000000000000000" pitchFamily="2" charset="2"/>
              <a:buNone/>
            </a:pPr>
            <a:r>
              <a:rPr lang="zh-CN" altLang="en-US" sz="1800">
                <a:latin typeface="Times New Roman" panose="02020603050405020304" pitchFamily="2" charset="0"/>
              </a:rPr>
              <a:t>'https'</a:t>
            </a:r>
            <a:endParaRPr lang="zh-CN" altLang="en-US" sz="1800">
              <a:latin typeface="Times New Roman" panose="02020603050405020304" pitchFamily="2"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5" name="标题 38913"/>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10.4.2 版本自适应的网络爬虫</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39938" name="文本占位符 38914"/>
          <p:cNvSpPr>
            <a:spLocks noGrp="1"/>
          </p:cNvSpPr>
          <p:nvPr>
            <p:ph sz="half" idx="2"/>
          </p:nvPr>
        </p:nvSpPr>
        <p:spPr/>
        <p:txBody>
          <a:bodyPr anchor="t"/>
          <a:p>
            <a:pPr marL="342900" marR="0" indent="-342900" algn="l" defTabSz="914400" rtl="0" eaLnBrk="1" fontAlgn="base" latinLnBrk="0" hangingPunct="1">
              <a:lnSpc>
                <a:spcPct val="100000"/>
              </a:lnSpc>
              <a:spcBef>
                <a:spcPct val="20000"/>
              </a:spcBef>
              <a:spcAft>
                <a:spcPct val="0"/>
              </a:spcAft>
              <a:buClrTx/>
              <a:buSzTx/>
              <a:buFont typeface="Wingdings" panose="05000000000000000000" charset="0"/>
              <a:buChar char="§"/>
            </a:pPr>
            <a:r>
              <a:rPr kumimoji="0" lang="zh-CN" altLang="en-US" sz="2400" b="0" i="0" u="none" strike="noStrike" kern="1200" cap="none" spc="0" normalizeH="0" baseline="0" noProof="1" dirty="0">
                <a:solidFill>
                  <a:schemeClr val="tx1"/>
                </a:solidFill>
                <a:effectLst/>
                <a:latin typeface="+mn-lt"/>
                <a:ea typeface="+mn-ea"/>
                <a:cs typeface="+mn-cs"/>
              </a:rPr>
              <a:t>例</a:t>
            </a:r>
            <a:r>
              <a:rPr kumimoji="0" lang="en-US" altLang="zh-CN" sz="2400" b="0" i="0" u="none" strike="noStrike" kern="1200" cap="none" spc="0" normalizeH="0" baseline="0" noProof="1" dirty="0">
                <a:solidFill>
                  <a:schemeClr val="tx1"/>
                </a:solidFill>
                <a:effectLst/>
                <a:latin typeface="+mn-lt"/>
                <a:ea typeface="+mn-ea"/>
                <a:cs typeface="+mn-cs"/>
              </a:rPr>
              <a:t>10-5  </a:t>
            </a:r>
            <a:r>
              <a:rPr kumimoji="0" lang="zh-CN" altLang="en-US" sz="2400" b="0" i="0" u="none" strike="noStrike" kern="1200" cap="none" spc="0" normalizeH="0" baseline="0" noProof="1" dirty="0">
                <a:solidFill>
                  <a:schemeClr val="tx1"/>
                </a:solidFill>
                <a:effectLst/>
                <a:latin typeface="+mn-lt"/>
                <a:ea typeface="+mn-ea"/>
                <a:cs typeface="+mn-cs"/>
              </a:rPr>
              <a:t>网页爬虫程序，可以同时工作于</a:t>
            </a:r>
            <a:r>
              <a:rPr kumimoji="0" lang="en-US" altLang="zh-CN" sz="2400" b="0" i="0" u="none" strike="noStrike" kern="1200" cap="none" spc="0" normalizeH="0" baseline="0" noProof="1" dirty="0">
                <a:solidFill>
                  <a:schemeClr val="tx1"/>
                </a:solidFill>
                <a:effectLst/>
                <a:latin typeface="+mn-lt"/>
                <a:ea typeface="+mn-ea"/>
                <a:cs typeface="+mn-cs"/>
              </a:rPr>
              <a:t>Python2</a:t>
            </a:r>
            <a:r>
              <a:rPr kumimoji="0" lang="zh-CN" altLang="en-US" sz="2400" b="0" i="0" u="none" strike="noStrike" kern="1200" cap="none" spc="0" normalizeH="0" baseline="0" noProof="1" dirty="0">
                <a:solidFill>
                  <a:schemeClr val="tx1"/>
                </a:solidFill>
                <a:effectLst/>
                <a:latin typeface="+mn-lt"/>
                <a:ea typeface="+mn-ea"/>
                <a:cs typeface="+mn-cs"/>
              </a:rPr>
              <a:t>和</a:t>
            </a:r>
            <a:r>
              <a:rPr kumimoji="0" lang="en-US" altLang="zh-CN" sz="2400" b="0" i="0" u="none" strike="noStrike" kern="1200" cap="none" spc="0" normalizeH="0" baseline="0" noProof="1" dirty="0">
                <a:solidFill>
                  <a:schemeClr val="tx1"/>
                </a:solidFill>
                <a:effectLst/>
                <a:latin typeface="+mn-lt"/>
                <a:ea typeface="+mn-ea"/>
                <a:cs typeface="+mn-cs"/>
              </a:rPr>
              <a:t>Python3</a:t>
            </a:r>
            <a:r>
              <a:rPr kumimoji="0" lang="zh-CN" altLang="en-US" sz="2400" b="0" i="0" u="none" strike="noStrike" kern="1200" cap="none" spc="0" normalizeH="0" baseline="0" noProof="1" dirty="0">
                <a:solidFill>
                  <a:schemeClr val="tx1"/>
                </a:solidFill>
                <a:effectLst/>
                <a:latin typeface="+mn-lt"/>
                <a:ea typeface="+mn-ea"/>
                <a:cs typeface="+mn-cs"/>
              </a:rPr>
              <a:t>，可以抓取指定页面中的所有链接，允许指定关键字和抓取深度。</a:t>
            </a:r>
            <a:endParaRPr kumimoji="0" lang="zh-CN" altLang="en-US" sz="2400" b="0" i="0" u="none" strike="noStrike" kern="1200" cap="none" spc="0" normalizeH="0" baseline="0" noProof="1" dirty="0">
              <a:solidFill>
                <a:schemeClr val="tx1"/>
              </a:solidFill>
              <a:effectLst/>
              <a:latin typeface="+mn-lt"/>
              <a:ea typeface="+mn-ea"/>
              <a:cs typeface="+mn-cs"/>
            </a:endParaRPr>
          </a:p>
          <a:p>
            <a:pPr marL="1905" marR="0" indent="-344805" algn="l" defTabSz="914400" rtl="0" eaLnBrk="1" fontAlgn="base" latinLnBrk="0" hangingPunct="1">
              <a:lnSpc>
                <a:spcPct val="100000"/>
              </a:lnSpc>
              <a:spcBef>
                <a:spcPct val="20000"/>
              </a:spcBef>
              <a:spcAft>
                <a:spcPct val="0"/>
              </a:spcAft>
              <a:buClrTx/>
              <a:buSzTx/>
              <a:buFontTx/>
              <a:buNone/>
            </a:pPr>
            <a:endParaRPr kumimoji="0" lang="zh-CN" altLang="en-US" sz="2400" b="0" i="0" u="none" strike="noStrike" kern="1200" cap="none" spc="0" normalizeH="0" baseline="0" noProof="1" dirty="0">
              <a:solidFill>
                <a:schemeClr val="tx1"/>
              </a:solidFill>
              <a:effectLst/>
              <a:latin typeface="+mn-lt"/>
              <a:ea typeface="+mn-ea"/>
              <a:cs typeface="+mn-cs"/>
              <a:hlinkClick r:id="rId1" action="ppaction://hlinkfile"/>
            </a:endParaRPr>
          </a:p>
          <a:p>
            <a:pPr marL="1905" marR="0" indent="-344805"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dirty="0">
                <a:solidFill>
                  <a:schemeClr val="tx1"/>
                </a:solidFill>
                <a:effectLst/>
                <a:latin typeface="+mn-lt"/>
                <a:ea typeface="+mn-ea"/>
                <a:cs typeface="+mn-cs"/>
                <a:hlinkClick r:id="rId2" action="ppaction://hlinkfile"/>
              </a:rPr>
              <a:t>code\pachong.py</a:t>
            </a:r>
            <a:endParaRPr kumimoji="0" lang="zh-CN" altLang="en-US" sz="1800" b="0" i="0" u="none" strike="noStrike" kern="1200" cap="none" spc="0" normalizeH="0" baseline="0" noProof="1" dirty="0">
              <a:solidFill>
                <a:schemeClr val="tx1"/>
              </a:solidFill>
              <a:effectLst/>
              <a:latin typeface="+mn-lt"/>
              <a:ea typeface="+mn-ea"/>
              <a:cs typeface="+mn-cs"/>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49"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补充案例：爬取天涯小说</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78850" name="内容占位符 2"/>
          <p:cNvSpPr>
            <a:spLocks noGrp="1"/>
          </p:cNvSpPr>
          <p:nvPr>
            <p:ph sz="half" idx="2"/>
          </p:nvPr>
        </p:nvSpPr>
        <p:spPr/>
        <p:txBody>
          <a:bodyPr anchor="t"/>
          <a:p>
            <a:pPr marL="297180" indent="-268605">
              <a:lnSpc>
                <a:spcPct val="150000"/>
              </a:lnSpc>
              <a:spcBef>
                <a:spcPct val="0"/>
              </a:spcBef>
            </a:pPr>
            <a:r>
              <a:rPr lang="zh-CN" altLang="en-US" sz="2000"/>
              <a:t>大宗师是著名网络小说作家蛇从革的系列作品“宜昌鬼事”之一，在天涯论坛具有超级高的访问量。这个长篇小说于2015年3月17日开篇，并于2016年12月29日大结局，期间每天有7万多读者阅读。如果在天涯社区直接阅读的话，会被很多读者留言干扰。</a:t>
            </a:r>
            <a:endParaRPr lang="zh-CN" altLang="en-US" sz="2000"/>
          </a:p>
        </p:txBody>
      </p:sp>
      <p:pic>
        <p:nvPicPr>
          <p:cNvPr id="78851" name="图片 3"/>
          <p:cNvPicPr>
            <a:picLocks noChangeAspect="1"/>
          </p:cNvPicPr>
          <p:nvPr/>
        </p:nvPicPr>
        <p:blipFill>
          <a:blip r:embed="rId1"/>
          <a:stretch>
            <a:fillRect/>
          </a:stretch>
        </p:blipFill>
        <p:spPr>
          <a:xfrm>
            <a:off x="5740400" y="1600200"/>
            <a:ext cx="4906963" cy="3946525"/>
          </a:xfrm>
          <a:prstGeom prst="rect">
            <a:avLst/>
          </a:prstGeom>
          <a:noFill/>
          <a:ln w="9525" cap="flat" cmpd="sng">
            <a:solidFill>
              <a:schemeClr val="accent1"/>
            </a:solidFill>
            <a:prstDash val="solid"/>
            <a:round/>
            <a:headEnd type="none" w="med" len="med"/>
            <a:tailEnd type="none" w="med" len="med"/>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3" name="内容占位符 2"/>
          <p:cNvSpPr>
            <a:spLocks noGrp="1"/>
          </p:cNvSpPr>
          <p:nvPr>
            <p:ph sz="half" idx="2"/>
          </p:nvPr>
        </p:nvSpPr>
        <p:spPr/>
        <p:txBody>
          <a:bodyPr anchor="t"/>
          <a:p>
            <a:pPr>
              <a:buFont typeface="Wingdings" panose="05000000000000000000" charset="0"/>
              <a:buChar char=""/>
            </a:pPr>
            <a:r>
              <a:rPr lang="zh-CN" altLang="en-US" sz="2000"/>
              <a:t>分析目标网页结构</a:t>
            </a:r>
            <a:endParaRPr lang="zh-CN" altLang="en-US" sz="2000"/>
          </a:p>
        </p:txBody>
      </p:sp>
      <p:sp>
        <p:nvSpPr>
          <p:cNvPr id="2" name="文本占位符 1"/>
          <p:cNvSpPr>
            <a:spLocks noGrp="1"/>
          </p:cNvSpPr>
          <p:nvPr>
            <p:ph type="body" idx="1"/>
          </p:nvPr>
        </p:nvSpPr>
        <p:spPr/>
        <p:txBody>
          <a:bodyPr/>
          <a:p>
            <a:endParaRPr lang="zh-CN" altLang="en-US"/>
          </a:p>
        </p:txBody>
      </p:sp>
      <p:sp>
        <p:nvSpPr>
          <p:cNvPr id="79874" name="标题 3"/>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补充案例：爬取天涯小说</a:t>
            </a:r>
            <a:endParaRPr>
              <a:latin typeface="+mj-lt"/>
              <a:ea typeface="+mj-ea"/>
              <a:cs typeface="+mj-cs"/>
              <a:sym typeface="+mn-ea"/>
            </a:endParaRPr>
          </a:p>
        </p:txBody>
      </p:sp>
      <p:pic>
        <p:nvPicPr>
          <p:cNvPr id="79875" name="Picture 3"/>
          <p:cNvPicPr>
            <a:picLocks noChangeAspect="1"/>
          </p:cNvPicPr>
          <p:nvPr/>
        </p:nvPicPr>
        <p:blipFill>
          <a:blip r:embed="rId1"/>
          <a:stretch>
            <a:fillRect/>
          </a:stretch>
        </p:blipFill>
        <p:spPr>
          <a:xfrm>
            <a:off x="1774825" y="1993900"/>
            <a:ext cx="8782050" cy="4627563"/>
          </a:xfrm>
          <a:prstGeom prst="rect">
            <a:avLst/>
          </a:prstGeom>
          <a:noFill/>
          <a:ln w="9525">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7" name="内容占位符 2"/>
          <p:cNvSpPr>
            <a:spLocks noGrp="1"/>
          </p:cNvSpPr>
          <p:nvPr>
            <p:ph sz="half" idx="2"/>
          </p:nvPr>
        </p:nvSpPr>
        <p:spPr/>
        <p:txBody>
          <a:bodyPr anchor="t"/>
          <a:p>
            <a:pPr>
              <a:lnSpc>
                <a:spcPct val="150000"/>
              </a:lnSpc>
              <a:spcBef>
                <a:spcPct val="0"/>
              </a:spcBef>
            </a:pPr>
            <a:r>
              <a:rPr lang="zh-CN" altLang="en-US" sz="2400">
                <a:sym typeface="宋体" panose="02010600030101010101" pitchFamily="2" charset="-122"/>
              </a:rPr>
              <a:t>安装Python的爬虫框架scrapy，可以使用pip直接进行安装，但是scrapy依赖的某些扩展库对高版本Python支持并不是很好，在使用pip安装scrapy的过程中如果某个依赖的扩展库安装失败，可以到网上</a:t>
            </a:r>
            <a:r>
              <a:rPr lang="zh-CN" altLang="en-US" sz="2400" b="1">
                <a:solidFill>
                  <a:srgbClr val="FF0000"/>
                </a:solidFill>
                <a:sym typeface="宋体" panose="02010600030101010101" pitchFamily="2" charset="-122"/>
              </a:rPr>
              <a:t>下载相应的whl文件使用</a:t>
            </a:r>
            <a:r>
              <a:rPr lang="en-US" altLang="zh-CN" sz="2400" b="1">
                <a:solidFill>
                  <a:srgbClr val="FF0000"/>
                </a:solidFill>
                <a:sym typeface="宋体" panose="02010600030101010101" pitchFamily="2" charset="-122"/>
              </a:rPr>
              <a:t>pip</a:t>
            </a:r>
            <a:r>
              <a:rPr lang="zh-CN" altLang="en-US" sz="2400" b="1">
                <a:solidFill>
                  <a:srgbClr val="FF0000"/>
                </a:solidFill>
                <a:sym typeface="宋体" panose="02010600030101010101" pitchFamily="2" charset="-122"/>
              </a:rPr>
              <a:t>进行本地安装</a:t>
            </a:r>
            <a:r>
              <a:rPr lang="zh-CN" altLang="en-US" sz="2400">
                <a:sym typeface="宋体" panose="02010600030101010101" pitchFamily="2" charset="-122"/>
              </a:rPr>
              <a:t>，重复上面的过程，直到出现“Successfully installed...”这样的提示。</a:t>
            </a:r>
            <a:endParaRPr lang="zh-CN" altLang="en-US" sz="2400"/>
          </a:p>
        </p:txBody>
      </p:sp>
      <p:sp>
        <p:nvSpPr>
          <p:cNvPr id="2" name="文本占位符 1"/>
          <p:cNvSpPr>
            <a:spLocks noGrp="1"/>
          </p:cNvSpPr>
          <p:nvPr>
            <p:ph type="body" idx="1"/>
          </p:nvPr>
        </p:nvSpPr>
        <p:spPr/>
        <p:txBody>
          <a:bodyPr/>
          <a:p>
            <a:endParaRPr lang="zh-CN" altLang="en-US"/>
          </a:p>
        </p:txBody>
      </p:sp>
      <p:sp>
        <p:nvSpPr>
          <p:cNvPr id="80898" name="标题 3"/>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补充案例：爬取天涯小说</a:t>
            </a:r>
            <a:endParaRPr>
              <a:latin typeface="+mj-lt"/>
              <a:ea typeface="+mj-ea"/>
              <a:cs typeface="+mj-cs"/>
              <a:sym typeface="+mn-ea"/>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1" name="内容占位符 2"/>
          <p:cNvSpPr>
            <a:spLocks noGrp="1"/>
          </p:cNvSpPr>
          <p:nvPr>
            <p:ph sz="half" idx="2"/>
          </p:nvPr>
        </p:nvSpPr>
        <p:spPr/>
        <p:txBody>
          <a:bodyPr anchor="t"/>
          <a:p>
            <a:pPr>
              <a:lnSpc>
                <a:spcPct val="150000"/>
              </a:lnSpc>
              <a:spcBef>
                <a:spcPct val="0"/>
              </a:spcBef>
            </a:pPr>
            <a:r>
              <a:rPr lang="zh-CN" altLang="en-US" sz="2400">
                <a:sym typeface="宋体" panose="02010600030101010101" pitchFamily="2" charset="-122"/>
              </a:rPr>
              <a:t>创建爬虫项目，进入命令提示符（cmd）环境，切换至Python安装目录的scripts目录，执行命令</a:t>
            </a:r>
            <a:r>
              <a:rPr lang="zh-CN" altLang="en-US" sz="2400">
                <a:solidFill>
                  <a:srgbClr val="FF0000"/>
                </a:solidFill>
                <a:sym typeface="宋体" panose="02010600030101010101" pitchFamily="2" charset="-122"/>
              </a:rPr>
              <a:t>scrapy startproject xiaoshuo</a:t>
            </a:r>
            <a:r>
              <a:rPr lang="zh-CN" altLang="en-US" sz="2400">
                <a:sym typeface="宋体" panose="02010600030101010101" pitchFamily="2" charset="-122"/>
              </a:rPr>
              <a:t>创建爬虫项目xiaoshuo，进入该目录，然后编写Python程序文件\spiders\spiderYichangGuishi.py，然后在命令提示符环境中执行命令</a:t>
            </a:r>
            <a:r>
              <a:rPr lang="zh-CN" altLang="en-US" sz="2400">
                <a:solidFill>
                  <a:srgbClr val="FF0000"/>
                </a:solidFill>
                <a:sym typeface="宋体" panose="02010600030101010101" pitchFamily="2" charset="-122"/>
              </a:rPr>
              <a:t>scrapy crawl spiderYichangGuishi</a:t>
            </a:r>
            <a:r>
              <a:rPr lang="zh-CN" altLang="en-US" sz="2400">
                <a:sym typeface="宋体" panose="02010600030101010101" pitchFamily="2" charset="-122"/>
              </a:rPr>
              <a:t>，稍等片刻即可爬取小说全文并生成记事本文档。</a:t>
            </a:r>
            <a:endParaRPr lang="zh-CN" altLang="en-US" sz="2400"/>
          </a:p>
        </p:txBody>
      </p:sp>
      <p:sp>
        <p:nvSpPr>
          <p:cNvPr id="2" name="文本占位符 1"/>
          <p:cNvSpPr>
            <a:spLocks noGrp="1"/>
          </p:cNvSpPr>
          <p:nvPr>
            <p:ph type="body" idx="1"/>
          </p:nvPr>
        </p:nvSpPr>
        <p:spPr/>
        <p:txBody>
          <a:bodyPr/>
          <a:p>
            <a:endParaRPr lang="zh-CN" altLang="en-US"/>
          </a:p>
        </p:txBody>
      </p:sp>
      <p:sp>
        <p:nvSpPr>
          <p:cNvPr id="81922" name="标题 3"/>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补充案例：爬取天涯小说</a:t>
            </a:r>
            <a:endParaRPr>
              <a:latin typeface="+mj-lt"/>
              <a:ea typeface="+mj-ea"/>
              <a:cs typeface="+mj-cs"/>
              <a:sym typeface="+mn-ea"/>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5" name="内容占位符 2"/>
          <p:cNvSpPr>
            <a:spLocks noGrp="1"/>
          </p:cNvSpPr>
          <p:nvPr>
            <p:ph sz="half" idx="2"/>
          </p:nvPr>
        </p:nvSpPr>
        <p:spPr/>
        <p:txBody>
          <a:bodyPr anchor="t"/>
          <a:p>
            <a:pPr marL="0" indent="0">
              <a:spcBef>
                <a:spcPct val="0"/>
              </a:spcBef>
              <a:buNone/>
            </a:pPr>
            <a:r>
              <a:rPr lang="zh-CN" altLang="en-US" sz="1200">
                <a:latin typeface="Consolas" panose="020B0609020204030204" charset="0"/>
                <a:sym typeface="宋体" panose="02010600030101010101" pitchFamily="2" charset="-122"/>
              </a:rPr>
              <a:t>import scrapy</a:t>
            </a:r>
            <a:endParaRPr lang="zh-CN" altLang="en-US" sz="1200">
              <a:latin typeface="Consolas" panose="020B0609020204030204" charset="0"/>
              <a:sym typeface="宋体" panose="02010600030101010101" pitchFamily="2" charset="-122"/>
            </a:endParaRPr>
          </a:p>
          <a:p>
            <a:pPr marL="0" indent="0">
              <a:spcBef>
                <a:spcPct val="0"/>
              </a:spcBef>
              <a:buNone/>
            </a:pPr>
            <a:endParaRPr lang="zh-CN" altLang="en-US" sz="1200">
              <a:latin typeface="Consolas" panose="020B0609020204030204" charset="0"/>
            </a:endParaRPr>
          </a:p>
          <a:p>
            <a:pPr marL="0" indent="0">
              <a:spcBef>
                <a:spcPct val="0"/>
              </a:spcBef>
              <a:buNone/>
            </a:pPr>
            <a:r>
              <a:rPr lang="zh-CN" altLang="en-US" sz="1200">
                <a:latin typeface="Consolas" panose="020B0609020204030204" charset="0"/>
                <a:sym typeface="宋体" panose="02010600030101010101" pitchFamily="2" charset="-122"/>
              </a:rPr>
              <a:t>class MySpider(scrapy.spiders.Spider):</a:t>
            </a:r>
            <a:endParaRPr lang="zh-CN" altLang="en-US" sz="1200">
              <a:latin typeface="Consolas" panose="020B0609020204030204" charset="0"/>
              <a:sym typeface="宋体" panose="02010600030101010101" pitchFamily="2" charset="-122"/>
            </a:endParaRPr>
          </a:p>
          <a:p>
            <a:pPr marL="0" indent="0">
              <a:spcBef>
                <a:spcPct val="0"/>
              </a:spcBef>
              <a:buNone/>
            </a:pPr>
            <a:r>
              <a:rPr lang="zh-CN" altLang="en-US" sz="1200">
                <a:latin typeface="Consolas" panose="020B0609020204030204" charset="0"/>
                <a:sym typeface="宋体" panose="02010600030101010101" pitchFamily="2" charset="-122"/>
              </a:rPr>
              <a:t>    name = 'spiderYichangGuishi'  #爬虫的名字，每个爬虫必须有不同的名字</a:t>
            </a:r>
            <a:endParaRPr lang="zh-CN" altLang="en-US" sz="1200">
              <a:latin typeface="Consolas" panose="020B0609020204030204" charset="0"/>
              <a:sym typeface="宋体" panose="02010600030101010101" pitchFamily="2" charset="-122"/>
            </a:endParaRPr>
          </a:p>
          <a:p>
            <a:pPr marL="0" indent="0">
              <a:spcBef>
                <a:spcPct val="0"/>
              </a:spcBef>
              <a:buNone/>
            </a:pPr>
            <a:r>
              <a:rPr lang="zh-CN" altLang="en-US" sz="1200">
                <a:latin typeface="Consolas" panose="020B0609020204030204" charset="0"/>
                <a:sym typeface="宋体" panose="02010600030101010101" pitchFamily="2" charset="-122"/>
              </a:rPr>
              <a:t>    start_urls = ['http://bbs.tianya.cn/post-16-1126849-1.shtml']  #要爬取的小说首页，第一篇</a:t>
            </a:r>
            <a:endParaRPr lang="zh-CN" altLang="en-US" sz="1200">
              <a:latin typeface="Consolas" panose="020B0609020204030204" charset="0"/>
              <a:sym typeface="宋体" panose="02010600030101010101" pitchFamily="2" charset="-122"/>
            </a:endParaRPr>
          </a:p>
          <a:p>
            <a:pPr marL="0" indent="0">
              <a:spcBef>
                <a:spcPct val="0"/>
              </a:spcBef>
              <a:buNone/>
            </a:pPr>
            <a:r>
              <a:rPr lang="zh-CN" altLang="en-US" sz="1200">
                <a:latin typeface="Consolas" panose="020B0609020204030204" charset="0"/>
                <a:sym typeface="宋体" panose="02010600030101010101" pitchFamily="2" charset="-122"/>
              </a:rPr>
              <a:t>    def parse(self, response):    #对每个要爬取的页面，会自动调用下面这个方法</a:t>
            </a:r>
            <a:endParaRPr lang="zh-CN" altLang="en-US" sz="1200">
              <a:latin typeface="Consolas" panose="020B0609020204030204" charset="0"/>
              <a:sym typeface="宋体" panose="02010600030101010101" pitchFamily="2" charset="-122"/>
            </a:endParaRPr>
          </a:p>
          <a:p>
            <a:pPr marL="0" indent="0">
              <a:spcBef>
                <a:spcPct val="0"/>
              </a:spcBef>
              <a:buNone/>
            </a:pPr>
            <a:r>
              <a:rPr lang="zh-CN" altLang="en-US" sz="1200">
                <a:latin typeface="Consolas" panose="020B0609020204030204" charset="0"/>
                <a:sym typeface="宋体" panose="02010600030101010101" pitchFamily="2" charset="-122"/>
              </a:rPr>
              <a:t>        content = []              #用来存放当前页中的小说正文</a:t>
            </a:r>
            <a:endParaRPr lang="zh-CN" altLang="en-US" sz="1200">
              <a:latin typeface="Consolas" panose="020B0609020204030204" charset="0"/>
              <a:sym typeface="宋体" panose="02010600030101010101" pitchFamily="2" charset="-122"/>
            </a:endParaRPr>
          </a:p>
          <a:p>
            <a:pPr marL="0" indent="0">
              <a:spcBef>
                <a:spcPct val="0"/>
              </a:spcBef>
              <a:buNone/>
            </a:pPr>
            <a:r>
              <a:rPr lang="zh-CN" altLang="en-US" sz="1200">
                <a:latin typeface="Consolas" panose="020B0609020204030204" charset="0"/>
                <a:sym typeface="宋体" panose="02010600030101010101" pitchFamily="2" charset="-122"/>
              </a:rPr>
              <a:t>        for i in response.xpath('//div'):</a:t>
            </a:r>
            <a:endParaRPr lang="zh-CN" altLang="en-US" sz="1200">
              <a:latin typeface="Consolas" panose="020B0609020204030204" charset="0"/>
              <a:sym typeface="宋体" panose="02010600030101010101" pitchFamily="2" charset="-122"/>
            </a:endParaRPr>
          </a:p>
          <a:p>
            <a:pPr marL="0" indent="0">
              <a:spcBef>
                <a:spcPct val="0"/>
              </a:spcBef>
              <a:buNone/>
            </a:pPr>
            <a:r>
              <a:rPr lang="zh-CN" altLang="en-US" sz="1200">
                <a:latin typeface="Consolas" panose="020B0609020204030204" charset="0"/>
                <a:sym typeface="宋体" panose="02010600030101010101" pitchFamily="2" charset="-122"/>
              </a:rPr>
              <a:t>            if i.xpath('@_hostid').extract()==['13357319']:        #作者蛇从革的天涯账号</a:t>
            </a:r>
            <a:endParaRPr lang="zh-CN" altLang="en-US" sz="1200">
              <a:latin typeface="Consolas" panose="020B0609020204030204" charset="0"/>
              <a:sym typeface="宋体" panose="02010600030101010101" pitchFamily="2" charset="-122"/>
            </a:endParaRPr>
          </a:p>
          <a:p>
            <a:pPr marL="0" indent="0">
              <a:spcBef>
                <a:spcPct val="0"/>
              </a:spcBef>
              <a:buNone/>
            </a:pPr>
            <a:r>
              <a:rPr lang="zh-CN" altLang="en-US" sz="1200">
                <a:latin typeface="Consolas" panose="020B0609020204030204" charset="0"/>
                <a:sym typeface="宋体" panose="02010600030101010101" pitchFamily="2" charset="-122"/>
              </a:rPr>
              <a:t>                for j in i.xpath('div//div'):</a:t>
            </a:r>
            <a:endParaRPr lang="zh-CN" altLang="en-US" sz="1200">
              <a:latin typeface="Consolas" panose="020B0609020204030204" charset="0"/>
              <a:sym typeface="宋体" panose="02010600030101010101" pitchFamily="2" charset="-122"/>
            </a:endParaRPr>
          </a:p>
          <a:p>
            <a:pPr marL="0" indent="0">
              <a:spcBef>
                <a:spcPct val="0"/>
              </a:spcBef>
              <a:buNone/>
            </a:pPr>
            <a:r>
              <a:rPr lang="zh-CN" altLang="en-US" sz="1200">
                <a:latin typeface="Consolas" panose="020B0609020204030204" charset="0"/>
                <a:sym typeface="宋体" panose="02010600030101010101" pitchFamily="2" charset="-122"/>
              </a:rPr>
              <a:t>                    c = j.xpath('text()').extract()                #提取文本，过滤干扰符号</a:t>
            </a:r>
            <a:endParaRPr lang="zh-CN" altLang="en-US" sz="1200">
              <a:latin typeface="Consolas" panose="020B0609020204030204" charset="0"/>
              <a:sym typeface="宋体" panose="02010600030101010101" pitchFamily="2" charset="-122"/>
            </a:endParaRPr>
          </a:p>
          <a:p>
            <a:pPr marL="0" indent="0">
              <a:spcBef>
                <a:spcPct val="0"/>
              </a:spcBef>
              <a:buNone/>
            </a:pPr>
            <a:r>
              <a:rPr lang="zh-CN" altLang="en-US" sz="1200">
                <a:latin typeface="Consolas" panose="020B0609020204030204" charset="0"/>
                <a:sym typeface="宋体" panose="02010600030101010101" pitchFamily="2" charset="-122"/>
              </a:rPr>
              <a:t>                    g = lambda x:x.strip('\n\r\u3000').replace('&lt;br&gt;', '\n').replace('|', '')</a:t>
            </a:r>
            <a:endParaRPr lang="zh-CN" altLang="en-US" sz="1200">
              <a:latin typeface="Consolas" panose="020B0609020204030204" charset="0"/>
              <a:sym typeface="宋体" panose="02010600030101010101" pitchFamily="2" charset="-122"/>
            </a:endParaRPr>
          </a:p>
          <a:p>
            <a:pPr marL="0" indent="0">
              <a:spcBef>
                <a:spcPct val="0"/>
              </a:spcBef>
              <a:buNone/>
            </a:pPr>
            <a:r>
              <a:rPr lang="zh-CN" altLang="en-US" sz="1200">
                <a:latin typeface="Consolas" panose="020B0609020204030204" charset="0"/>
                <a:sym typeface="宋体" panose="02010600030101010101" pitchFamily="2" charset="-122"/>
              </a:rPr>
              <a:t>                    c = '\n'.join(map(g, c)).strip()</a:t>
            </a:r>
            <a:endParaRPr lang="zh-CN" altLang="en-US" sz="1200">
              <a:latin typeface="Consolas" panose="020B0609020204030204" charset="0"/>
              <a:sym typeface="宋体" panose="02010600030101010101" pitchFamily="2" charset="-122"/>
            </a:endParaRPr>
          </a:p>
          <a:p>
            <a:pPr marL="0" indent="0">
              <a:spcBef>
                <a:spcPct val="0"/>
              </a:spcBef>
              <a:buNone/>
            </a:pPr>
            <a:r>
              <a:rPr lang="zh-CN" altLang="en-US" sz="1200">
                <a:latin typeface="Consolas" panose="020B0609020204030204" charset="0"/>
                <a:sym typeface="宋体" panose="02010600030101010101" pitchFamily="2" charset="-122"/>
              </a:rPr>
              <a:t>                    content.append(c)</a:t>
            </a:r>
            <a:endParaRPr lang="zh-CN" altLang="en-US" sz="1200">
              <a:latin typeface="Consolas" panose="020B0609020204030204" charset="0"/>
              <a:sym typeface="宋体" panose="02010600030101010101" pitchFamily="2" charset="-122"/>
            </a:endParaRPr>
          </a:p>
          <a:p>
            <a:pPr marL="0" indent="0">
              <a:spcBef>
                <a:spcPct val="0"/>
              </a:spcBef>
              <a:buNone/>
            </a:pPr>
            <a:r>
              <a:rPr lang="zh-CN" altLang="en-US" sz="1200">
                <a:latin typeface="Consolas" panose="020B0609020204030204" charset="0"/>
                <a:sym typeface="宋体" panose="02010600030101010101" pitchFamily="2" charset="-122"/>
              </a:rPr>
              <a:t>        with open('result.txt', 'a+', encoding='utf8') as fp:</a:t>
            </a:r>
            <a:endParaRPr lang="zh-CN" altLang="en-US" sz="1200">
              <a:latin typeface="Consolas" panose="020B0609020204030204" charset="0"/>
              <a:sym typeface="宋体" panose="02010600030101010101" pitchFamily="2" charset="-122"/>
            </a:endParaRPr>
          </a:p>
          <a:p>
            <a:pPr marL="0" indent="0">
              <a:spcBef>
                <a:spcPct val="0"/>
              </a:spcBef>
              <a:buNone/>
            </a:pPr>
            <a:r>
              <a:rPr lang="zh-CN" altLang="en-US" sz="1200">
                <a:latin typeface="Consolas" panose="020B0609020204030204" charset="0"/>
                <a:sym typeface="宋体" panose="02010600030101010101" pitchFamily="2" charset="-122"/>
              </a:rPr>
              <a:t>            fp.writelines(content)</a:t>
            </a:r>
            <a:endParaRPr lang="zh-CN" altLang="en-US" sz="1200">
              <a:latin typeface="Consolas" panose="020B0609020204030204" charset="0"/>
              <a:sym typeface="宋体" panose="02010600030101010101" pitchFamily="2" charset="-122"/>
            </a:endParaRPr>
          </a:p>
          <a:p>
            <a:pPr marL="0" indent="0">
              <a:spcBef>
                <a:spcPct val="0"/>
              </a:spcBef>
              <a:buNone/>
            </a:pPr>
            <a:endParaRPr lang="zh-CN" altLang="en-US" sz="1200">
              <a:latin typeface="Consolas" panose="020B0609020204030204" charset="0"/>
            </a:endParaRPr>
          </a:p>
          <a:p>
            <a:pPr marL="0" indent="0">
              <a:spcBef>
                <a:spcPct val="0"/>
              </a:spcBef>
              <a:buNone/>
            </a:pPr>
            <a:r>
              <a:rPr lang="zh-CN" altLang="en-US" sz="1200">
                <a:latin typeface="Consolas" panose="020B0609020204030204" charset="0"/>
                <a:sym typeface="宋体" panose="02010600030101010101" pitchFamily="2" charset="-122"/>
              </a:rPr>
              <a:t>        url = response.url        #获取下一页网址并继续爬取</a:t>
            </a:r>
            <a:endParaRPr lang="zh-CN" altLang="en-US" sz="1200">
              <a:latin typeface="Consolas" panose="020B0609020204030204" charset="0"/>
              <a:sym typeface="宋体" panose="02010600030101010101" pitchFamily="2" charset="-122"/>
            </a:endParaRPr>
          </a:p>
          <a:p>
            <a:pPr marL="0" indent="0">
              <a:spcBef>
                <a:spcPct val="0"/>
              </a:spcBef>
              <a:buNone/>
            </a:pPr>
            <a:r>
              <a:rPr lang="zh-CN" altLang="en-US" sz="1200">
                <a:latin typeface="Consolas" panose="020B0609020204030204" charset="0"/>
                <a:sym typeface="宋体" panose="02010600030101010101" pitchFamily="2" charset="-122"/>
              </a:rPr>
              <a:t>        d = url[url.rindex('-')+1:url.rindex('.')]</a:t>
            </a:r>
            <a:endParaRPr lang="zh-CN" altLang="en-US" sz="1200">
              <a:latin typeface="Consolas" panose="020B0609020204030204" charset="0"/>
              <a:sym typeface="宋体" panose="02010600030101010101" pitchFamily="2" charset="-122"/>
            </a:endParaRPr>
          </a:p>
          <a:p>
            <a:pPr marL="0" indent="0">
              <a:spcBef>
                <a:spcPct val="0"/>
              </a:spcBef>
              <a:buNone/>
            </a:pPr>
            <a:r>
              <a:rPr lang="zh-CN" altLang="en-US" sz="1200">
                <a:latin typeface="Consolas" panose="020B0609020204030204" charset="0"/>
                <a:sym typeface="宋体" panose="02010600030101010101" pitchFamily="2" charset="-122"/>
              </a:rPr>
              <a:t>        next_url = 'http://bbs.tianya.cn/post-16-1126849-{0}.shtml'.format(int(d)+1)</a:t>
            </a:r>
            <a:endParaRPr lang="zh-CN" altLang="en-US" sz="1200">
              <a:latin typeface="Consolas" panose="020B0609020204030204" charset="0"/>
              <a:sym typeface="宋体" panose="02010600030101010101" pitchFamily="2" charset="-122"/>
            </a:endParaRPr>
          </a:p>
          <a:p>
            <a:pPr marL="0" indent="0">
              <a:spcBef>
                <a:spcPct val="0"/>
              </a:spcBef>
              <a:buNone/>
            </a:pPr>
            <a:r>
              <a:rPr lang="zh-CN" altLang="en-US" sz="1200">
                <a:latin typeface="Consolas" panose="020B0609020204030204" charset="0"/>
                <a:sym typeface="宋体" panose="02010600030101010101" pitchFamily="2" charset="-122"/>
              </a:rPr>
              <a:t>        try:</a:t>
            </a:r>
            <a:endParaRPr lang="zh-CN" altLang="en-US" sz="1200">
              <a:latin typeface="Consolas" panose="020B0609020204030204" charset="0"/>
              <a:sym typeface="宋体" panose="02010600030101010101" pitchFamily="2" charset="-122"/>
            </a:endParaRPr>
          </a:p>
          <a:p>
            <a:pPr marL="0" indent="0">
              <a:spcBef>
                <a:spcPct val="0"/>
              </a:spcBef>
              <a:buNone/>
            </a:pPr>
            <a:r>
              <a:rPr lang="zh-CN" altLang="en-US" sz="1200">
                <a:latin typeface="Consolas" panose="020B0609020204030204" charset="0"/>
                <a:sym typeface="宋体" panose="02010600030101010101" pitchFamily="2" charset="-122"/>
              </a:rPr>
              <a:t>            yield scrapy.Request(url=next_url, callback=self.parse)</a:t>
            </a:r>
            <a:endParaRPr lang="zh-CN" altLang="en-US" sz="1200">
              <a:latin typeface="Consolas" panose="020B0609020204030204" charset="0"/>
              <a:sym typeface="宋体" panose="02010600030101010101" pitchFamily="2" charset="-122"/>
            </a:endParaRPr>
          </a:p>
          <a:p>
            <a:pPr marL="0" indent="0">
              <a:spcBef>
                <a:spcPct val="0"/>
              </a:spcBef>
              <a:buNone/>
            </a:pPr>
            <a:r>
              <a:rPr lang="zh-CN" altLang="en-US" sz="1200">
                <a:latin typeface="Consolas" panose="020B0609020204030204" charset="0"/>
                <a:sym typeface="宋体" panose="02010600030101010101" pitchFamily="2" charset="-122"/>
              </a:rPr>
              <a:t>        except:</a:t>
            </a:r>
            <a:endParaRPr lang="zh-CN" altLang="en-US" sz="1200">
              <a:latin typeface="Consolas" panose="020B0609020204030204" charset="0"/>
              <a:sym typeface="宋体" panose="02010600030101010101" pitchFamily="2" charset="-122"/>
            </a:endParaRPr>
          </a:p>
          <a:p>
            <a:pPr marL="0" indent="0">
              <a:spcBef>
                <a:spcPct val="0"/>
              </a:spcBef>
              <a:buNone/>
            </a:pPr>
            <a:r>
              <a:rPr lang="zh-CN" altLang="en-US" sz="1200">
                <a:latin typeface="Consolas" panose="020B0609020204030204" charset="0"/>
                <a:sym typeface="宋体" panose="02010600030101010101" pitchFamily="2" charset="-122"/>
              </a:rPr>
              <a:t>            pass</a:t>
            </a:r>
            <a:endParaRPr lang="zh-CN" altLang="en-US" sz="1200"/>
          </a:p>
        </p:txBody>
      </p:sp>
      <p:sp>
        <p:nvSpPr>
          <p:cNvPr id="2" name="文本占位符 1"/>
          <p:cNvSpPr>
            <a:spLocks noGrp="1"/>
          </p:cNvSpPr>
          <p:nvPr>
            <p:ph type="body" idx="1"/>
          </p:nvPr>
        </p:nvSpPr>
        <p:spPr/>
        <p:txBody>
          <a:bodyPr/>
          <a:p>
            <a:endParaRPr lang="zh-CN" altLang="en-US"/>
          </a:p>
        </p:txBody>
      </p:sp>
      <p:sp>
        <p:nvSpPr>
          <p:cNvPr id="82946" name="标题 3"/>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补充案例：爬取天涯小说</a:t>
            </a:r>
            <a:endParaRPr>
              <a:latin typeface="+mj-lt"/>
              <a:ea typeface="+mj-ea"/>
              <a:cs typeface="+mj-cs"/>
              <a:sym typeface="+mn-ea"/>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69" name="内容占位符 2"/>
          <p:cNvSpPr>
            <a:spLocks noGrp="1"/>
          </p:cNvSpPr>
          <p:nvPr>
            <p:ph sz="half" idx="2"/>
          </p:nvPr>
        </p:nvSpPr>
        <p:spPr/>
        <p:txBody>
          <a:bodyPr anchor="t"/>
          <a:p>
            <a:r>
              <a:rPr lang="zh-CN" altLang="en-US" sz="2400"/>
              <a:t>分析目标网页结构</a:t>
            </a:r>
            <a:endParaRPr lang="zh-CN" altLang="en-US" sz="2400"/>
          </a:p>
        </p:txBody>
      </p:sp>
      <p:sp>
        <p:nvSpPr>
          <p:cNvPr id="2" name="文本占位符 1"/>
          <p:cNvSpPr>
            <a:spLocks noGrp="1"/>
          </p:cNvSpPr>
          <p:nvPr>
            <p:ph type="body" idx="1"/>
          </p:nvPr>
        </p:nvSpPr>
        <p:spPr/>
        <p:txBody>
          <a:bodyPr/>
          <a:p>
            <a:endParaRPr lang="zh-CN" altLang="en-US"/>
          </a:p>
        </p:txBody>
      </p:sp>
      <p:sp>
        <p:nvSpPr>
          <p:cNvPr id="83970" name="标题 3"/>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补充案例：爬取中国工程院院士信息</a:t>
            </a:r>
            <a:endParaRPr>
              <a:latin typeface="+mj-lt"/>
              <a:ea typeface="+mj-ea"/>
              <a:cs typeface="+mj-cs"/>
              <a:sym typeface="+mn-ea"/>
            </a:endParaRPr>
          </a:p>
        </p:txBody>
      </p:sp>
      <p:pic>
        <p:nvPicPr>
          <p:cNvPr id="83971" name="图片 4"/>
          <p:cNvPicPr>
            <a:picLocks noChangeAspect="1"/>
          </p:cNvPicPr>
          <p:nvPr/>
        </p:nvPicPr>
        <p:blipFill>
          <a:blip r:embed="rId1"/>
          <a:stretch>
            <a:fillRect/>
          </a:stretch>
        </p:blipFill>
        <p:spPr>
          <a:xfrm>
            <a:off x="2159000" y="2030413"/>
            <a:ext cx="6873875" cy="4657725"/>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标题 21505"/>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10.1 计算机网络基础知识</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27650" name="文本占位符 21506"/>
          <p:cNvSpPr>
            <a:spLocks noGrp="1"/>
          </p:cNvSpPr>
          <p:nvPr>
            <p:ph sz="half" idx="2"/>
          </p:nvPr>
        </p:nvSpPr>
        <p:spPr/>
        <p:txBody>
          <a:bodyPr anchor="t"/>
          <a:p>
            <a:pPr>
              <a:spcBef>
                <a:spcPts val="1200"/>
              </a:spcBef>
              <a:spcAft>
                <a:spcPts val="600"/>
              </a:spcAft>
              <a:buSzPct val="90000"/>
              <a:buFont typeface="Wingdings" panose="05000000000000000000" charset="0"/>
              <a:buChar char="§"/>
            </a:pPr>
            <a:r>
              <a:rPr lang="zh-CN" altLang="en-US" sz="2400" dirty="0"/>
              <a:t>理解socket层</a:t>
            </a:r>
            <a:endParaRPr lang="zh-CN" altLang="en-US" sz="2400" dirty="0"/>
          </a:p>
          <a:p>
            <a:pPr>
              <a:spcBef>
                <a:spcPts val="1200"/>
              </a:spcBef>
              <a:spcAft>
                <a:spcPts val="600"/>
              </a:spcAft>
              <a:buSzPct val="90000"/>
              <a:buFont typeface="Wingdings" panose="05000000000000000000" charset="0"/>
              <a:buChar char="§"/>
            </a:pPr>
            <a:endParaRPr lang="zh-CN" altLang="en-US" sz="2400" dirty="0"/>
          </a:p>
        </p:txBody>
      </p:sp>
      <p:pic>
        <p:nvPicPr>
          <p:cNvPr id="3" name="图片 2" descr="1512514-20190519172151686-1650275821"/>
          <p:cNvPicPr>
            <a:picLocks noChangeAspect="1"/>
          </p:cNvPicPr>
          <p:nvPr/>
        </p:nvPicPr>
        <p:blipFill>
          <a:blip r:embed="rId1"/>
          <a:stretch>
            <a:fillRect/>
          </a:stretch>
        </p:blipFill>
        <p:spPr>
          <a:xfrm>
            <a:off x="3162300" y="843280"/>
            <a:ext cx="5867400" cy="5153025"/>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3" name="内容占位符 2"/>
          <p:cNvSpPr>
            <a:spLocks noGrp="1"/>
          </p:cNvSpPr>
          <p:nvPr>
            <p:ph sz="half" idx="2"/>
          </p:nvPr>
        </p:nvSpPr>
        <p:spPr/>
        <p:txBody>
          <a:bodyPr anchor="t"/>
          <a:p>
            <a:r>
              <a:rPr lang="zh-CN" altLang="en-US" sz="2400"/>
              <a:t>分析每位院士链接</a:t>
            </a:r>
            <a:endParaRPr lang="zh-CN" altLang="en-US" sz="2400"/>
          </a:p>
        </p:txBody>
      </p:sp>
      <p:sp>
        <p:nvSpPr>
          <p:cNvPr id="2" name="文本占位符 1"/>
          <p:cNvSpPr>
            <a:spLocks noGrp="1"/>
          </p:cNvSpPr>
          <p:nvPr>
            <p:ph type="body" idx="1"/>
          </p:nvPr>
        </p:nvSpPr>
        <p:spPr/>
        <p:txBody>
          <a:bodyPr/>
          <a:p>
            <a:endParaRPr lang="zh-CN" altLang="en-US"/>
          </a:p>
        </p:txBody>
      </p:sp>
      <p:sp>
        <p:nvSpPr>
          <p:cNvPr id="84994" name="标题 3"/>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补充案例：爬取中国工程院院士信息</a:t>
            </a:r>
            <a:endParaRPr>
              <a:latin typeface="+mj-lt"/>
              <a:ea typeface="+mj-ea"/>
              <a:cs typeface="+mj-cs"/>
              <a:sym typeface="+mn-ea"/>
            </a:endParaRPr>
          </a:p>
        </p:txBody>
      </p:sp>
      <p:pic>
        <p:nvPicPr>
          <p:cNvPr id="84995" name="图片 6"/>
          <p:cNvPicPr>
            <a:picLocks noChangeAspect="1"/>
          </p:cNvPicPr>
          <p:nvPr/>
        </p:nvPicPr>
        <p:blipFill>
          <a:blip r:embed="rId1"/>
          <a:stretch>
            <a:fillRect/>
          </a:stretch>
        </p:blipFill>
        <p:spPr>
          <a:xfrm>
            <a:off x="2162175" y="2038350"/>
            <a:ext cx="8132763" cy="3648075"/>
          </a:xfrm>
          <a:prstGeom prst="rect">
            <a:avLst/>
          </a:prstGeom>
          <a:noFill/>
          <a:ln w="9525">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7" name="内容占位符 2"/>
          <p:cNvSpPr>
            <a:spLocks noGrp="1"/>
          </p:cNvSpPr>
          <p:nvPr>
            <p:ph sz="half" idx="2"/>
          </p:nvPr>
        </p:nvSpPr>
        <p:spPr/>
        <p:txBody>
          <a:bodyPr anchor="t"/>
          <a:p>
            <a:pPr marL="0" indent="0">
              <a:buNone/>
            </a:pPr>
            <a:r>
              <a:rPr lang="zh-CN" altLang="en-US" sz="1600">
                <a:latin typeface="Consolas" panose="020B0609020204030204" charset="0"/>
              </a:rPr>
              <a:t>import re</a:t>
            </a:r>
            <a:endParaRPr lang="zh-CN" altLang="en-US" sz="1600">
              <a:latin typeface="Consolas" panose="020B0609020204030204" charset="0"/>
            </a:endParaRPr>
          </a:p>
          <a:p>
            <a:pPr marL="0" indent="0">
              <a:buNone/>
            </a:pPr>
            <a:r>
              <a:rPr lang="zh-CN" altLang="en-US" sz="1600">
                <a:latin typeface="Consolas" panose="020B0609020204030204" charset="0"/>
              </a:rPr>
              <a:t>import os</a:t>
            </a:r>
            <a:endParaRPr lang="zh-CN" altLang="en-US" sz="1600">
              <a:latin typeface="Consolas" panose="020B0609020204030204" charset="0"/>
            </a:endParaRPr>
          </a:p>
          <a:p>
            <a:pPr marL="0" indent="0">
              <a:buNone/>
            </a:pPr>
            <a:r>
              <a:rPr lang="zh-CN" altLang="en-US" sz="1600">
                <a:latin typeface="Consolas" panose="020B0609020204030204" charset="0"/>
              </a:rPr>
              <a:t>import os.path</a:t>
            </a:r>
            <a:endParaRPr lang="zh-CN" altLang="en-US" sz="1600">
              <a:latin typeface="Consolas" panose="020B0609020204030204" charset="0"/>
            </a:endParaRPr>
          </a:p>
          <a:p>
            <a:pPr marL="0" indent="0">
              <a:buNone/>
            </a:pPr>
            <a:r>
              <a:rPr lang="zh-CN" altLang="en-US" sz="1600">
                <a:latin typeface="Consolas" panose="020B0609020204030204" charset="0"/>
              </a:rPr>
              <a:t>import time</a:t>
            </a:r>
            <a:endParaRPr lang="zh-CN" altLang="en-US" sz="1600">
              <a:latin typeface="Consolas" panose="020B0609020204030204" charset="0"/>
            </a:endParaRPr>
          </a:p>
          <a:p>
            <a:pPr marL="0" indent="0">
              <a:buNone/>
            </a:pPr>
            <a:r>
              <a:rPr lang="zh-CN" altLang="en-US" sz="1600">
                <a:latin typeface="Consolas" panose="020B0609020204030204" charset="0"/>
              </a:rPr>
              <a:t>from urllib.request import urlopen</a:t>
            </a:r>
            <a:endParaRPr lang="zh-CN" altLang="en-US" sz="1600">
              <a:latin typeface="Consolas" panose="020B0609020204030204" charset="0"/>
            </a:endParaRPr>
          </a:p>
          <a:p>
            <a:pPr marL="0" indent="0">
              <a:buNone/>
            </a:pPr>
            <a:endParaRPr lang="zh-CN" altLang="en-US" sz="1600">
              <a:latin typeface="Consolas" panose="020B0609020204030204" charset="0"/>
            </a:endParaRPr>
          </a:p>
          <a:p>
            <a:pPr marL="0" indent="0">
              <a:buNone/>
            </a:pPr>
            <a:r>
              <a:rPr lang="zh-CN" altLang="en-US" sz="1600">
                <a:latin typeface="Consolas" panose="020B0609020204030204" charset="0"/>
              </a:rPr>
              <a:t>dstDir = 'YuanShi'</a:t>
            </a:r>
            <a:endParaRPr lang="zh-CN" altLang="en-US" sz="1600">
              <a:latin typeface="Consolas" panose="020B0609020204030204" charset="0"/>
            </a:endParaRPr>
          </a:p>
          <a:p>
            <a:pPr marL="0" indent="0">
              <a:buNone/>
            </a:pPr>
            <a:r>
              <a:rPr lang="zh-CN" altLang="en-US" sz="1600">
                <a:latin typeface="Consolas" panose="020B0609020204030204" charset="0"/>
              </a:rPr>
              <a:t>if not os.path.isdir(dstDir):</a:t>
            </a:r>
            <a:endParaRPr lang="zh-CN" altLang="en-US" sz="1600">
              <a:latin typeface="Consolas" panose="020B0609020204030204" charset="0"/>
            </a:endParaRPr>
          </a:p>
          <a:p>
            <a:pPr marL="0" indent="0">
              <a:buNone/>
            </a:pPr>
            <a:r>
              <a:rPr lang="zh-CN" altLang="en-US" sz="1600">
                <a:latin typeface="Consolas" panose="020B0609020204030204" charset="0"/>
              </a:rPr>
              <a:t>    os.mkdir(dstDir)</a:t>
            </a:r>
            <a:endParaRPr lang="zh-CN" altLang="en-US" sz="1600">
              <a:latin typeface="Consolas" panose="020B0609020204030204" charset="0"/>
            </a:endParaRPr>
          </a:p>
          <a:p>
            <a:pPr marL="0" indent="0">
              <a:buNone/>
            </a:pPr>
            <a:endParaRPr lang="zh-CN" altLang="en-US" sz="1600">
              <a:latin typeface="Consolas" panose="020B0609020204030204" charset="0"/>
            </a:endParaRPr>
          </a:p>
          <a:p>
            <a:pPr marL="0" indent="0">
              <a:buNone/>
            </a:pPr>
            <a:r>
              <a:rPr lang="zh-CN" altLang="en-US" sz="1600">
                <a:latin typeface="Consolas" panose="020B0609020204030204" charset="0"/>
              </a:rPr>
              <a:t>startUrl = r'http://www.cae.cn/cae/html/main/col48/column_48_1.html'</a:t>
            </a:r>
            <a:endParaRPr lang="zh-CN" altLang="en-US" sz="1600">
              <a:latin typeface="Consolas" panose="020B0609020204030204" charset="0"/>
            </a:endParaRPr>
          </a:p>
          <a:p>
            <a:pPr marL="0" indent="0">
              <a:buNone/>
            </a:pPr>
            <a:r>
              <a:rPr lang="zh-CN" altLang="en-US" sz="1600">
                <a:latin typeface="Consolas" panose="020B0609020204030204" charset="0"/>
              </a:rPr>
              <a:t>with urlopen(startUrl) as fp:</a:t>
            </a:r>
            <a:endParaRPr lang="zh-CN" altLang="en-US" sz="1600">
              <a:latin typeface="Consolas" panose="020B0609020204030204" charset="0"/>
            </a:endParaRPr>
          </a:p>
          <a:p>
            <a:pPr marL="0" indent="0">
              <a:buNone/>
            </a:pPr>
            <a:r>
              <a:rPr lang="zh-CN" altLang="en-US" sz="1600">
                <a:latin typeface="Consolas" panose="020B0609020204030204" charset="0"/>
              </a:rPr>
              <a:t>    content = fp.read().decode()</a:t>
            </a:r>
            <a:endParaRPr lang="zh-CN" altLang="en-US" sz="1600">
              <a:latin typeface="Consolas" panose="020B0609020204030204" charset="0"/>
            </a:endParaRPr>
          </a:p>
        </p:txBody>
      </p:sp>
      <p:sp>
        <p:nvSpPr>
          <p:cNvPr id="2" name="文本占位符 1"/>
          <p:cNvSpPr>
            <a:spLocks noGrp="1"/>
          </p:cNvSpPr>
          <p:nvPr>
            <p:ph type="body" idx="1"/>
          </p:nvPr>
        </p:nvSpPr>
        <p:spPr/>
        <p:txBody>
          <a:bodyPr/>
          <a:p>
            <a:endParaRPr lang="zh-CN" altLang="en-US"/>
          </a:p>
        </p:txBody>
      </p:sp>
      <p:sp>
        <p:nvSpPr>
          <p:cNvPr id="86018" name="标题 3"/>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补充案例：爬取中国工程院院士信息</a:t>
            </a:r>
            <a:endParaRPr>
              <a:latin typeface="+mj-lt"/>
              <a:ea typeface="+mj-ea"/>
              <a:cs typeface="+mj-cs"/>
              <a:sym typeface="+mn-ea"/>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1" name="内容占位符 2"/>
          <p:cNvSpPr>
            <a:spLocks noGrp="1"/>
          </p:cNvSpPr>
          <p:nvPr>
            <p:ph sz="half" idx="2"/>
          </p:nvPr>
        </p:nvSpPr>
        <p:spPr/>
        <p:txBody>
          <a:bodyPr anchor="t"/>
          <a:p>
            <a:pPr marL="0" indent="0">
              <a:buNone/>
            </a:pPr>
            <a:r>
              <a:rPr lang="zh-CN" altLang="en-US" sz="1000">
                <a:latin typeface="Consolas" panose="020B0609020204030204" charset="0"/>
              </a:rPr>
              <a:t># 提取并遍历每位大牛链接</a:t>
            </a:r>
            <a:endParaRPr lang="zh-CN" altLang="en-US" sz="1000">
              <a:latin typeface="Consolas" panose="020B0609020204030204" charset="0"/>
            </a:endParaRPr>
          </a:p>
          <a:p>
            <a:pPr marL="0" indent="0">
              <a:buNone/>
            </a:pPr>
            <a:r>
              <a:rPr lang="zh-CN" altLang="en-US" sz="1000">
                <a:latin typeface="Consolas" panose="020B0609020204030204" charset="0"/>
              </a:rPr>
              <a:t>pattern = r'&lt;li class="name_list"&gt;&lt;a href="(.+)" target="_blank"&gt;(.+)&lt;/a&gt;&lt;/li&gt;'</a:t>
            </a:r>
            <a:endParaRPr lang="zh-CN" altLang="en-US" sz="1000">
              <a:latin typeface="Consolas" panose="020B0609020204030204" charset="0"/>
            </a:endParaRPr>
          </a:p>
          <a:p>
            <a:pPr marL="0" indent="0">
              <a:buNone/>
            </a:pPr>
            <a:r>
              <a:rPr lang="zh-CN" altLang="en-US" sz="1000">
                <a:latin typeface="Consolas" panose="020B0609020204030204" charset="0"/>
              </a:rPr>
              <a:t>result = re.findall(pattern, content)</a:t>
            </a:r>
            <a:endParaRPr lang="zh-CN" altLang="en-US" sz="1000">
              <a:latin typeface="Consolas" panose="020B0609020204030204" charset="0"/>
            </a:endParaRPr>
          </a:p>
          <a:p>
            <a:pPr marL="0" indent="0">
              <a:buNone/>
            </a:pPr>
            <a:r>
              <a:rPr lang="zh-CN" altLang="en-US" sz="1000">
                <a:latin typeface="Consolas" panose="020B0609020204030204" charset="0"/>
              </a:rPr>
              <a:t>for item in result:</a:t>
            </a:r>
            <a:endParaRPr lang="zh-CN" altLang="en-US" sz="1000">
              <a:latin typeface="Consolas" panose="020B0609020204030204" charset="0"/>
            </a:endParaRPr>
          </a:p>
          <a:p>
            <a:pPr marL="0" indent="0">
              <a:buNone/>
            </a:pPr>
            <a:r>
              <a:rPr lang="zh-CN" altLang="en-US" sz="1000">
                <a:latin typeface="Consolas" panose="020B0609020204030204" charset="0"/>
              </a:rPr>
              <a:t>    perUrl, name = item</a:t>
            </a:r>
            <a:endParaRPr lang="zh-CN" altLang="en-US" sz="1000">
              <a:latin typeface="Consolas" panose="020B0609020204030204" charset="0"/>
            </a:endParaRPr>
          </a:p>
          <a:p>
            <a:pPr marL="0" indent="0">
              <a:buNone/>
            </a:pPr>
            <a:r>
              <a:rPr lang="zh-CN" altLang="en-US" sz="1000">
                <a:latin typeface="Consolas" panose="020B0609020204030204" charset="0"/>
              </a:rPr>
              <a:t>    print(perUrl)</a:t>
            </a:r>
            <a:endParaRPr lang="zh-CN" altLang="en-US" sz="1000">
              <a:latin typeface="Consolas" panose="020B0609020204030204" charset="0"/>
            </a:endParaRPr>
          </a:p>
          <a:p>
            <a:pPr marL="0" indent="0">
              <a:buNone/>
            </a:pPr>
            <a:r>
              <a:rPr lang="zh-CN" altLang="en-US" sz="1000">
                <a:latin typeface="Consolas" panose="020B0609020204030204" charset="0"/>
              </a:rPr>
              <a:t>    # 这里根据初爬结果进行改进</a:t>
            </a:r>
            <a:endParaRPr lang="zh-CN" altLang="en-US" sz="1000">
              <a:latin typeface="Consolas" panose="020B0609020204030204" charset="0"/>
            </a:endParaRPr>
          </a:p>
          <a:p>
            <a:pPr marL="0" indent="0">
              <a:buNone/>
            </a:pPr>
            <a:r>
              <a:rPr lang="zh-CN" altLang="en-US" sz="1000">
                <a:latin typeface="Consolas" panose="020B0609020204030204" charset="0"/>
              </a:rPr>
              <a:t>    name = name.replace('&lt;h3&gt;', '').replace('&lt;/h3&gt;', '')</a:t>
            </a:r>
            <a:endParaRPr lang="zh-CN" altLang="en-US" sz="1000">
              <a:latin typeface="Consolas" panose="020B0609020204030204" charset="0"/>
            </a:endParaRPr>
          </a:p>
          <a:p>
            <a:pPr marL="0" indent="0">
              <a:buNone/>
            </a:pPr>
            <a:r>
              <a:rPr lang="zh-CN" altLang="en-US" sz="1000">
                <a:latin typeface="Consolas" panose="020B0609020204030204" charset="0"/>
              </a:rPr>
              <a:t>    name = os.path.join(dstDir, name)</a:t>
            </a:r>
            <a:endParaRPr lang="zh-CN" altLang="en-US" sz="1000">
              <a:latin typeface="Consolas" panose="020B0609020204030204" charset="0"/>
            </a:endParaRPr>
          </a:p>
          <a:p>
            <a:pPr marL="0" indent="0">
              <a:buNone/>
            </a:pPr>
            <a:r>
              <a:rPr lang="zh-CN" altLang="en-US" sz="1000">
                <a:latin typeface="Consolas" panose="020B0609020204030204" charset="0"/>
              </a:rPr>
              <a:t>    perUrl = r'http://www.cae.cn/' + perUrl</a:t>
            </a:r>
            <a:endParaRPr lang="zh-CN" altLang="en-US" sz="1000">
              <a:latin typeface="Consolas" panose="020B0609020204030204" charset="0"/>
            </a:endParaRPr>
          </a:p>
          <a:p>
            <a:pPr marL="0" indent="0">
              <a:buNone/>
            </a:pPr>
            <a:r>
              <a:rPr lang="zh-CN" altLang="en-US" sz="1000">
                <a:latin typeface="Consolas" panose="020B0609020204030204" charset="0"/>
              </a:rPr>
              <a:t>    with urlopen(perUrl) as fp:</a:t>
            </a:r>
            <a:endParaRPr lang="zh-CN" altLang="en-US" sz="1000">
              <a:latin typeface="Consolas" panose="020B0609020204030204" charset="0"/>
            </a:endParaRPr>
          </a:p>
          <a:p>
            <a:pPr marL="0" indent="0">
              <a:buNone/>
            </a:pPr>
            <a:r>
              <a:rPr lang="zh-CN" altLang="en-US" sz="1000">
                <a:latin typeface="Consolas" panose="020B0609020204030204" charset="0"/>
              </a:rPr>
              <a:t>        content = fp.read().decode()</a:t>
            </a:r>
            <a:endParaRPr lang="zh-CN" altLang="en-US" sz="1000">
              <a:latin typeface="Consolas" panose="020B0609020204030204" charset="0"/>
            </a:endParaRPr>
          </a:p>
          <a:p>
            <a:pPr marL="0" indent="0">
              <a:buNone/>
            </a:pPr>
            <a:r>
              <a:rPr lang="zh-CN" altLang="en-US" sz="1000">
                <a:latin typeface="Consolas" panose="020B0609020204030204" charset="0"/>
              </a:rPr>
              <a:t>    # 别爬太快，休息一下</a:t>
            </a:r>
            <a:endParaRPr lang="zh-CN" altLang="en-US" sz="1000">
              <a:latin typeface="Consolas" panose="020B0609020204030204" charset="0"/>
            </a:endParaRPr>
          </a:p>
          <a:p>
            <a:pPr marL="0" indent="0">
              <a:buNone/>
            </a:pPr>
            <a:r>
              <a:rPr lang="zh-CN" altLang="en-US" sz="1000">
                <a:latin typeface="Consolas" panose="020B0609020204030204" charset="0"/>
              </a:rPr>
              <a:t>    time.sleep(0.2)</a:t>
            </a:r>
            <a:endParaRPr lang="zh-CN" altLang="en-US" sz="1000">
              <a:latin typeface="Consolas" panose="020B0609020204030204" charset="0"/>
            </a:endParaRPr>
          </a:p>
          <a:p>
            <a:pPr marL="0" indent="0">
              <a:buNone/>
            </a:pPr>
            <a:r>
              <a:rPr lang="zh-CN" altLang="en-US" sz="1000">
                <a:latin typeface="Consolas" panose="020B0609020204030204" charset="0"/>
              </a:rPr>
              <a:t>    # 抓取照片</a:t>
            </a:r>
            <a:endParaRPr lang="zh-CN" altLang="en-US" sz="1000">
              <a:latin typeface="Consolas" panose="020B0609020204030204" charset="0"/>
            </a:endParaRPr>
          </a:p>
          <a:p>
            <a:pPr marL="0" indent="0">
              <a:buNone/>
            </a:pPr>
            <a:r>
              <a:rPr lang="zh-CN" altLang="en-US" sz="1000">
                <a:latin typeface="Consolas" panose="020B0609020204030204" charset="0"/>
              </a:rPr>
              <a:t>    pattern = r'&lt;img src="/cae/admin/upload/(.+)" style='</a:t>
            </a:r>
            <a:endParaRPr lang="zh-CN" altLang="en-US" sz="1000">
              <a:latin typeface="Consolas" panose="020B0609020204030204" charset="0"/>
            </a:endParaRPr>
          </a:p>
          <a:p>
            <a:pPr marL="0" indent="0">
              <a:buNone/>
            </a:pPr>
            <a:r>
              <a:rPr lang="zh-CN" altLang="en-US" sz="1000">
                <a:latin typeface="Consolas" panose="020B0609020204030204" charset="0"/>
              </a:rPr>
              <a:t>    result = re.findall(pattern, content, re.I)</a:t>
            </a:r>
            <a:endParaRPr lang="zh-CN" altLang="en-US" sz="1000">
              <a:latin typeface="Consolas" panose="020B0609020204030204" charset="0"/>
            </a:endParaRPr>
          </a:p>
          <a:p>
            <a:pPr marL="0" indent="0">
              <a:buNone/>
            </a:pPr>
            <a:r>
              <a:rPr lang="zh-CN" altLang="en-US" sz="1000">
                <a:latin typeface="Consolas" panose="020B0609020204030204" charset="0"/>
              </a:rPr>
              <a:t>    if result:</a:t>
            </a:r>
            <a:endParaRPr lang="zh-CN" altLang="en-US" sz="1000">
              <a:latin typeface="Consolas" panose="020B0609020204030204" charset="0"/>
            </a:endParaRPr>
          </a:p>
          <a:p>
            <a:pPr marL="0" indent="0">
              <a:buNone/>
            </a:pPr>
            <a:r>
              <a:rPr lang="zh-CN" altLang="en-US" sz="1000">
                <a:latin typeface="Consolas" panose="020B0609020204030204" charset="0"/>
              </a:rPr>
              <a:t>        picUrl = r'http://www.cae.cn/cae/admin/upload/{0}'.format(result[0].replace(' ', r'%20'))</a:t>
            </a:r>
            <a:endParaRPr lang="zh-CN" altLang="en-US" sz="1000">
              <a:latin typeface="Consolas" panose="020B0609020204030204" charset="0"/>
            </a:endParaRPr>
          </a:p>
          <a:p>
            <a:pPr marL="0" indent="0">
              <a:buNone/>
            </a:pPr>
            <a:r>
              <a:rPr lang="zh-CN" altLang="en-US" sz="1000">
                <a:latin typeface="Consolas" panose="020B0609020204030204" charset="0"/>
              </a:rPr>
              <a:t>        with open(name+'.jpg', 'wb') as pic:</a:t>
            </a:r>
            <a:endParaRPr lang="zh-CN" altLang="en-US" sz="1000">
              <a:latin typeface="Consolas" panose="020B0609020204030204" charset="0"/>
            </a:endParaRPr>
          </a:p>
          <a:p>
            <a:pPr marL="0" indent="0">
              <a:buNone/>
            </a:pPr>
            <a:r>
              <a:rPr lang="zh-CN" altLang="en-US" sz="1000">
                <a:latin typeface="Consolas" panose="020B0609020204030204" charset="0"/>
              </a:rPr>
              <a:t>            pic.write(urlopen(picUrl).read())            </a:t>
            </a:r>
            <a:endParaRPr lang="zh-CN" altLang="en-US" sz="1000">
              <a:latin typeface="Consolas" panose="020B0609020204030204" charset="0"/>
            </a:endParaRPr>
          </a:p>
          <a:p>
            <a:pPr marL="0" indent="0">
              <a:buNone/>
            </a:pPr>
            <a:r>
              <a:rPr lang="zh-CN" altLang="en-US" sz="1000">
                <a:latin typeface="Consolas" panose="020B0609020204030204" charset="0"/>
              </a:rPr>
              <a:t>    # 抓取简介</a:t>
            </a:r>
            <a:endParaRPr lang="zh-CN" altLang="en-US" sz="1000">
              <a:latin typeface="Consolas" panose="020B0609020204030204" charset="0"/>
            </a:endParaRPr>
          </a:p>
          <a:p>
            <a:pPr marL="0" indent="0">
              <a:buNone/>
            </a:pPr>
            <a:r>
              <a:rPr lang="zh-CN" altLang="en-US" sz="1000">
                <a:latin typeface="Consolas" panose="020B0609020204030204" charset="0"/>
              </a:rPr>
              <a:t>    pattern = r'&lt;p&gt;(.+?)&lt;/p&gt;'</a:t>
            </a:r>
            <a:endParaRPr lang="zh-CN" altLang="en-US" sz="1000">
              <a:latin typeface="Consolas" panose="020B0609020204030204" charset="0"/>
            </a:endParaRPr>
          </a:p>
          <a:p>
            <a:pPr marL="0" indent="0">
              <a:buNone/>
            </a:pPr>
            <a:r>
              <a:rPr lang="zh-CN" altLang="en-US" sz="1000">
                <a:latin typeface="Consolas" panose="020B0609020204030204" charset="0"/>
              </a:rPr>
              <a:t>    result = re.findall(pattern, content)</a:t>
            </a:r>
            <a:endParaRPr lang="zh-CN" altLang="en-US" sz="1000">
              <a:latin typeface="Consolas" panose="020B0609020204030204" charset="0"/>
            </a:endParaRPr>
          </a:p>
          <a:p>
            <a:pPr marL="0" indent="0">
              <a:buNone/>
            </a:pPr>
            <a:r>
              <a:rPr lang="zh-CN" altLang="en-US" sz="1000">
                <a:latin typeface="Consolas" panose="020B0609020204030204" charset="0"/>
              </a:rPr>
              <a:t>    if result:</a:t>
            </a:r>
            <a:endParaRPr lang="zh-CN" altLang="en-US" sz="1000">
              <a:latin typeface="Consolas" panose="020B0609020204030204" charset="0"/>
            </a:endParaRPr>
          </a:p>
          <a:p>
            <a:pPr marL="0" indent="0">
              <a:buNone/>
            </a:pPr>
            <a:r>
              <a:rPr lang="zh-CN" altLang="en-US" sz="1000">
                <a:latin typeface="Consolas" panose="020B0609020204030204" charset="0"/>
              </a:rPr>
              <a:t>        intro = re.sub('(&lt;a.+&lt;/a&gt;)|(&amp;ensp;)|(&amp;nbsp;)', '', '\n'.join(result))</a:t>
            </a:r>
            <a:endParaRPr lang="zh-CN" altLang="en-US" sz="1000">
              <a:latin typeface="Consolas" panose="020B0609020204030204" charset="0"/>
            </a:endParaRPr>
          </a:p>
          <a:p>
            <a:pPr marL="0" indent="0">
              <a:buNone/>
            </a:pPr>
            <a:r>
              <a:rPr lang="zh-CN" altLang="en-US" sz="1000">
                <a:latin typeface="Consolas" panose="020B0609020204030204" charset="0"/>
              </a:rPr>
              <a:t>        with open(name+'.txt', 'w', encoding='utf8') as fp:</a:t>
            </a:r>
            <a:endParaRPr lang="zh-CN" altLang="en-US" sz="1000">
              <a:latin typeface="Consolas" panose="020B0609020204030204" charset="0"/>
            </a:endParaRPr>
          </a:p>
          <a:p>
            <a:pPr marL="0" indent="0">
              <a:buNone/>
            </a:pPr>
            <a:r>
              <a:rPr lang="zh-CN" altLang="en-US" sz="1000">
                <a:latin typeface="Consolas" panose="020B0609020204030204" charset="0"/>
              </a:rPr>
              <a:t>            fp.write(intro)</a:t>
            </a:r>
            <a:endParaRPr lang="zh-CN" altLang="en-US" sz="1000">
              <a:latin typeface="Consolas" panose="020B0609020204030204" charset="0"/>
            </a:endParaRPr>
          </a:p>
        </p:txBody>
      </p:sp>
      <p:sp>
        <p:nvSpPr>
          <p:cNvPr id="2" name="文本占位符 1"/>
          <p:cNvSpPr>
            <a:spLocks noGrp="1"/>
          </p:cNvSpPr>
          <p:nvPr>
            <p:ph type="body" idx="1"/>
          </p:nvPr>
        </p:nvSpPr>
        <p:spPr/>
        <p:txBody>
          <a:bodyPr/>
          <a:p>
            <a:endParaRPr lang="zh-CN" altLang="en-US"/>
          </a:p>
        </p:txBody>
      </p:sp>
      <p:sp>
        <p:nvSpPr>
          <p:cNvPr id="87042" name="标题 3"/>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补充案例：爬取中国工程院院士信息</a:t>
            </a:r>
            <a:endParaRPr>
              <a:latin typeface="+mj-lt"/>
              <a:ea typeface="+mj-ea"/>
              <a:cs typeface="+mj-cs"/>
              <a:sym typeface="+mn-ea"/>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5" name="Title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补充案例：爬取微信公众号文中的图片</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88066" name="Content Placeholder 2"/>
          <p:cNvSpPr>
            <a:spLocks noGrp="1"/>
          </p:cNvSpPr>
          <p:nvPr>
            <p:ph sz="half" idx="2"/>
          </p:nvPr>
        </p:nvSpPr>
        <p:spPr/>
        <p:txBody>
          <a:bodyPr anchor="t"/>
          <a:p>
            <a:pPr>
              <a:lnSpc>
                <a:spcPct val="150000"/>
              </a:lnSpc>
              <a:spcBef>
                <a:spcPct val="0"/>
              </a:spcBef>
            </a:pPr>
            <a:r>
              <a:rPr lang="en-US" altLang="zh-CN" sz="1600"/>
              <a:t>微信公众号的文章也是个普通的网页。</a:t>
            </a:r>
            <a:endParaRPr lang="en-US" altLang="zh-CN" sz="1600"/>
          </a:p>
          <a:p>
            <a:pPr>
              <a:lnSpc>
                <a:spcPct val="150000"/>
              </a:lnSpc>
              <a:spcBef>
                <a:spcPct val="0"/>
              </a:spcBef>
            </a:pPr>
            <a:r>
              <a:rPr lang="en-US" altLang="zh-CN" sz="1600"/>
              <a:t>下面的代码以微信公众号“Python小屋”的文章1900页Python系列PPT分享三：选择与循环结构语法及案例（96页） 为例，爬取其中的图片并保存为本地图片文件，主要演示urllib标准库和正则表达式用法。</a:t>
            </a:r>
            <a:endParaRPr lang="en-US" altLang="zh-CN" sz="1600"/>
          </a:p>
          <a:p>
            <a:pPr>
              <a:lnSpc>
                <a:spcPct val="150000"/>
              </a:lnSpc>
              <a:spcBef>
                <a:spcPct val="0"/>
              </a:spcBef>
            </a:pPr>
            <a:r>
              <a:rPr lang="en-US" altLang="zh-CN" sz="1600"/>
              <a:t>按照惯例，首先分析网页结构，该文url地址为https://mp.weixin.qq.com/s?__biz=MzI4MzM2MDgyMQ==&amp;tempkey=OTMwX1pNbk5ETmVxTkkwdXpGaWo1RC1GZThwaHlzeHRRb2dfcjRFZmpFc2cyVDhBME82dl82dHVWdks5UDc2SFZtWTN3M2VQQ1BFalRpblpfZUFrdHpEbzBpUDR5OXZRS3N0VzE2WXp4Ym5iNWZmLXVMeDFBeThfZFpKa3VxNHpIT21hNnBTc244THRCQm1leTVSendVRk5zSnNIWldFaHUxRzRJaFU3OGd%2Bfg%3D%3D&amp;chksm=6b8aad835cfd249522b213148affa25de442377adfb83afec75e3321fc6059ff26d2ddd11e04#rd，使用浏览器打开，然后查看源码，找到关键位置，如图所示：</a:t>
            </a:r>
            <a:endParaRPr lang="en-US" altLang="zh-CN" sz="160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89" name="Title 3"/>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补充案例：爬取微信公众号文中的图片</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pic>
        <p:nvPicPr>
          <p:cNvPr id="89090" name="Content Placeholder 6" descr="QQ图片20171108203307"/>
          <p:cNvPicPr>
            <a:picLocks noGrp="1" noChangeAspect="1"/>
          </p:cNvPicPr>
          <p:nvPr>
            <p:ph sz="half" idx="2"/>
          </p:nvPr>
        </p:nvPicPr>
        <p:blipFill>
          <a:blip r:embed="rId1"/>
          <a:stretch>
            <a:fillRect/>
          </a:stretch>
        </p:blipFill>
        <p:spPr>
          <a:xfrm>
            <a:off x="1823720" y="892810"/>
            <a:ext cx="8616315" cy="5053330"/>
          </a:xfr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2"/>
          </p:nvPr>
        </p:nvSpPr>
        <p:spPr/>
        <p:txBody>
          <a:bodyPr/>
          <a:p>
            <a:pPr marL="342900" marR="0" indent="-342900" algn="l" defTabSz="914400" rtl="0" eaLnBrk="1" fontAlgn="base" latinLnBrk="0" hangingPunct="1">
              <a:lnSpc>
                <a:spcPct val="100000"/>
              </a:lnSpc>
              <a:spcBef>
                <a:spcPct val="20000"/>
              </a:spcBef>
              <a:spcAft>
                <a:spcPct val="0"/>
              </a:spcAft>
              <a:buClrTx/>
              <a:buSzTx/>
              <a:buFont typeface="Wingdings" panose="05000000000000000000" charset="0"/>
              <a:buChar char=""/>
            </a:pPr>
            <a:r>
              <a:rPr kumimoji="0" lang="en-US" sz="2400" b="0" i="0" u="none" strike="noStrike" kern="1200" cap="none" spc="0" normalizeH="0" baseline="0" noProof="1">
                <a:solidFill>
                  <a:schemeClr val="tx1"/>
                </a:solidFill>
                <a:latin typeface="+mn-lt"/>
                <a:ea typeface="+mn-ea"/>
                <a:cs typeface="+mn-cs"/>
              </a:rPr>
              <a:t>接下来分析网页结构，并设计提取规则为</a:t>
            </a:r>
            <a:endParaRPr kumimoji="0" lang="en-US" sz="2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en-US" sz="1800" b="0" i="0" u="none" strike="noStrike" kern="1200" cap="none" spc="0" normalizeH="0" baseline="0" noProof="1">
                <a:solidFill>
                  <a:schemeClr val="tx1"/>
                </a:solidFill>
                <a:latin typeface="Consolas" panose="020B0609020204030204" charset="0"/>
                <a:ea typeface="+mn-ea"/>
                <a:cs typeface="+mn-cs"/>
              </a:rPr>
              <a:t>pattern = 'data-type="png" data-src="(.+?)"'</a:t>
            </a:r>
            <a:endParaRPr kumimoji="0" lang="en-US" sz="1800" b="0" i="0" u="none" strike="noStrike" kern="1200" cap="none" spc="0" normalizeH="0" baseline="0" noProof="1">
              <a:solidFill>
                <a:schemeClr val="tx1"/>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90114" name="Title 3"/>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补充案例：爬取微信公众号文中的图片</a:t>
            </a:r>
            <a:endParaRPr>
              <a:latin typeface="+mj-lt"/>
              <a:ea typeface="+mj-ea"/>
              <a:cs typeface="+mj-cs"/>
              <a:sym typeface="+mn-ea"/>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2"/>
          </p:nvPr>
        </p:nvSpPr>
        <p:spPr/>
        <p:txBody>
          <a:bodyPr/>
          <a:p>
            <a:pPr marL="342900" marR="0" indent="-342900" algn="l" defTabSz="914400" rtl="0" eaLnBrk="1" fontAlgn="base" latinLnBrk="0" hangingPunct="1">
              <a:lnSpc>
                <a:spcPct val="100000"/>
              </a:lnSpc>
              <a:spcBef>
                <a:spcPct val="20000"/>
              </a:spcBef>
              <a:spcAft>
                <a:spcPct val="0"/>
              </a:spcAft>
              <a:buClrTx/>
              <a:buSzTx/>
              <a:buFont typeface="Wingdings" panose="05000000000000000000" charset="0"/>
              <a:buChar char=""/>
            </a:pPr>
            <a:r>
              <a:rPr kumimoji="0" lang="en-US" sz="2400" b="0" i="0" u="none" strike="noStrike" kern="1200" cap="none" spc="0" normalizeH="0" baseline="0" noProof="1">
                <a:solidFill>
                  <a:schemeClr val="tx1"/>
                </a:solidFill>
                <a:latin typeface="+mn-lt"/>
                <a:ea typeface="+mn-ea"/>
                <a:cs typeface="+mn-cs"/>
              </a:rPr>
              <a:t>最后编写爬虫代码如下：</a:t>
            </a:r>
            <a:endParaRPr kumimoji="0" lang="en-US" sz="2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en-US" sz="1400" b="0" i="0" u="none" strike="noStrike" kern="1200" cap="none" spc="0" normalizeH="0" baseline="0" noProof="1">
                <a:solidFill>
                  <a:schemeClr val="tx1"/>
                </a:solidFill>
                <a:latin typeface="Consolas" panose="020B0609020204030204" charset="0"/>
                <a:ea typeface="+mn-ea"/>
                <a:cs typeface="+mn-cs"/>
              </a:rPr>
              <a:t>from re import findall</a:t>
            </a:r>
            <a:endParaRPr kumimoji="0" lang="en-US" sz="14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en-US" sz="1400" b="0" i="0" u="none" strike="noStrike" kern="1200" cap="none" spc="0" normalizeH="0" baseline="0" noProof="1">
                <a:solidFill>
                  <a:schemeClr val="tx1"/>
                </a:solidFill>
                <a:latin typeface="Consolas" panose="020B0609020204030204" charset="0"/>
                <a:ea typeface="+mn-ea"/>
                <a:cs typeface="+mn-cs"/>
              </a:rPr>
              <a:t>from urllib.request import urlopen</a:t>
            </a:r>
            <a:endParaRPr kumimoji="0" lang="en-US" sz="14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endParaRPr kumimoji="0" lang="en-US" sz="14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en-US" sz="1400" b="0" i="0" u="none" strike="noStrike" kern="1200" cap="none" spc="0" normalizeH="0" baseline="0" noProof="1">
                <a:solidFill>
                  <a:schemeClr val="tx1"/>
                </a:solidFill>
                <a:latin typeface="Consolas" panose="020B0609020204030204" charset="0"/>
                <a:ea typeface="+mn-ea"/>
                <a:cs typeface="+mn-cs"/>
              </a:rPr>
              <a:t>url = 'https://mp.weixin.qq.com/s?__biz=MzI4MzM2MDgyMQ==&amp;tempkey=OTMwX1pNbk5ETmVxTkkwdXpGaWo1RC1GZThwaHlzeHRRb2dfcjRFZmpFc2cyVDhBME82dl82dHVWdks5UDc2SFZtWTN3M2VQQ1BFalRpblpfZUFrdHpEbzBpUDR5OXZRS3N0VzE2WXp4Ym5iNWZmLXVMeDFBeThfZFpKa3VxNHpIT21hNnBTc244THRCQm1leTVSendVRk5zSnNIWldFaHUxRzRJaFU3OGd%2Bfg%3D%3D&amp;chksm=6b8aad835cfd249522b213148affa25de442377adfb83afec75e3321fc6059ff26d2ddd11e04#rd'</a:t>
            </a:r>
            <a:endParaRPr kumimoji="0" lang="en-US" sz="14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en-US" sz="1400" b="0" i="0" u="none" strike="noStrike" kern="1200" cap="none" spc="0" normalizeH="0" baseline="0" noProof="1">
                <a:solidFill>
                  <a:schemeClr val="tx1"/>
                </a:solidFill>
                <a:latin typeface="Consolas" panose="020B0609020204030204" charset="0"/>
                <a:ea typeface="+mn-ea"/>
                <a:cs typeface="+mn-cs"/>
              </a:rPr>
              <a:t>with urlopen(url) as fp:</a:t>
            </a:r>
            <a:endParaRPr kumimoji="0" lang="en-US" sz="14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en-US" sz="1400" b="0" i="0" u="none" strike="noStrike" kern="1200" cap="none" spc="0" normalizeH="0" baseline="0" noProof="1">
                <a:solidFill>
                  <a:schemeClr val="tx1"/>
                </a:solidFill>
                <a:latin typeface="Consolas" panose="020B0609020204030204" charset="0"/>
                <a:ea typeface="+mn-ea"/>
                <a:cs typeface="+mn-cs"/>
              </a:rPr>
              <a:t>    content = fp.read().decode()</a:t>
            </a:r>
            <a:endParaRPr kumimoji="0" lang="en-US" sz="14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endParaRPr kumimoji="0" lang="en-US" sz="14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en-US" sz="1400" b="0" i="0" u="none" strike="noStrike" kern="1200" cap="none" spc="0" normalizeH="0" baseline="0" noProof="1">
                <a:solidFill>
                  <a:schemeClr val="tx1"/>
                </a:solidFill>
                <a:latin typeface="Consolas" panose="020B0609020204030204" charset="0"/>
                <a:ea typeface="+mn-ea"/>
                <a:cs typeface="+mn-cs"/>
              </a:rPr>
              <a:t>pattern = 'data-type="png" data-src="(.+?)"'</a:t>
            </a:r>
            <a:endParaRPr kumimoji="0" lang="en-US" sz="14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en-US" sz="1400" b="0" i="0" u="none" strike="noStrike" kern="1200" cap="none" spc="0" normalizeH="0" baseline="0" noProof="1">
                <a:solidFill>
                  <a:schemeClr val="tx1"/>
                </a:solidFill>
                <a:latin typeface="Consolas" panose="020B0609020204030204" charset="0"/>
                <a:ea typeface="+mn-ea"/>
                <a:cs typeface="+mn-cs"/>
              </a:rPr>
              <a:t>result = findall(pattern, content)</a:t>
            </a:r>
            <a:endParaRPr kumimoji="0" lang="en-US" sz="14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en-US" sz="1400" b="0" i="0" u="none" strike="noStrike" kern="1200" cap="none" spc="0" normalizeH="0" baseline="0" noProof="1">
                <a:solidFill>
                  <a:schemeClr val="tx1"/>
                </a:solidFill>
                <a:latin typeface="Consolas" panose="020B0609020204030204" charset="0"/>
                <a:ea typeface="+mn-ea"/>
                <a:cs typeface="+mn-cs"/>
              </a:rPr>
              <a:t>for index, item in enumerate(result):</a:t>
            </a:r>
            <a:endParaRPr kumimoji="0" lang="en-US" sz="14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en-US" sz="1400" b="0" i="0" u="none" strike="noStrike" kern="1200" cap="none" spc="0" normalizeH="0" baseline="0" noProof="1">
                <a:solidFill>
                  <a:schemeClr val="tx1"/>
                </a:solidFill>
                <a:latin typeface="Consolas" panose="020B0609020204030204" charset="0"/>
                <a:ea typeface="+mn-ea"/>
                <a:cs typeface="+mn-cs"/>
              </a:rPr>
              <a:t>    with urlopen(str(item)) as fp:</a:t>
            </a:r>
            <a:endParaRPr kumimoji="0" lang="en-US" sz="14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en-US" sz="1400" b="0" i="0" u="none" strike="noStrike" kern="1200" cap="none" spc="0" normalizeH="0" baseline="0" noProof="1">
                <a:solidFill>
                  <a:schemeClr val="tx1"/>
                </a:solidFill>
                <a:latin typeface="Consolas" panose="020B0609020204030204" charset="0"/>
                <a:ea typeface="+mn-ea"/>
                <a:cs typeface="+mn-cs"/>
              </a:rPr>
              <a:t>        with open(str(index)+'.png', 'wb') as fp1:</a:t>
            </a:r>
            <a:endParaRPr kumimoji="0" lang="en-US" sz="14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en-US" sz="1400" b="0" i="0" u="none" strike="noStrike" kern="1200" cap="none" spc="0" normalizeH="0" baseline="0" noProof="1">
                <a:solidFill>
                  <a:schemeClr val="tx1"/>
                </a:solidFill>
                <a:latin typeface="Consolas" panose="020B0609020204030204" charset="0"/>
                <a:ea typeface="+mn-ea"/>
                <a:cs typeface="+mn-cs"/>
              </a:rPr>
              <a:t>            fp1.write(fp.read())</a:t>
            </a:r>
            <a:endParaRPr kumimoji="0" lang="en-US" sz="1400" b="0" i="0" u="none" strike="noStrike" kern="1200" cap="none" spc="0" normalizeH="0" baseline="0" noProof="1">
              <a:solidFill>
                <a:schemeClr val="tx1"/>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91138" name="Title 3"/>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补充案例：爬取微信公众号文中的图片</a:t>
            </a:r>
            <a:endParaRPr>
              <a:latin typeface="+mj-lt"/>
              <a:ea typeface="+mj-ea"/>
              <a:cs typeface="+mj-cs"/>
              <a:sym typeface="+mn-ea"/>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1" name="Title 3"/>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补充案例：爬取微信公众号文中的图片</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pic>
        <p:nvPicPr>
          <p:cNvPr id="92162" name="Content Placeholder 4" descr="QQ图片20171108203549"/>
          <p:cNvPicPr>
            <a:picLocks noGrp="1" noChangeAspect="1"/>
          </p:cNvPicPr>
          <p:nvPr>
            <p:ph sz="half" idx="2"/>
          </p:nvPr>
        </p:nvPicPr>
        <p:blipFill>
          <a:blip r:embed="rId1"/>
          <a:stretch>
            <a:fillRect/>
          </a:stretch>
        </p:blipFill>
        <p:spPr>
          <a:xfrm>
            <a:off x="2003425" y="892810"/>
            <a:ext cx="8256270" cy="5053330"/>
          </a:xfr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5" name="标题 4096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10.5 使用Python开发网站</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93186" name="文本占位符 40962"/>
          <p:cNvSpPr>
            <a:spLocks noGrp="1"/>
          </p:cNvSpPr>
          <p:nvPr>
            <p:ph sz="half" idx="2"/>
          </p:nvPr>
        </p:nvSpPr>
        <p:spPr/>
        <p:txBody>
          <a:bodyPr anchor="t"/>
          <a:p>
            <a:pPr>
              <a:lnSpc>
                <a:spcPct val="120000"/>
              </a:lnSpc>
              <a:spcBef>
                <a:spcPts val="1200"/>
              </a:spcBef>
              <a:spcAft>
                <a:spcPts val="600"/>
              </a:spcAft>
              <a:buSzPct val="90000"/>
              <a:buFont typeface="Wingdings" panose="05000000000000000000" charset="0"/>
              <a:buChar char="§"/>
            </a:pPr>
            <a:r>
              <a:rPr lang="en-US" altLang="zh-CN" sz="2400"/>
              <a:t>Python</a:t>
            </a:r>
            <a:r>
              <a:rPr lang="zh-CN" altLang="en-US" sz="2400"/>
              <a:t>是一门脚本语言，完全可以像</a:t>
            </a:r>
            <a:r>
              <a:rPr lang="en-US" altLang="zh-CN" sz="2400"/>
              <a:t>PHP</a:t>
            </a:r>
            <a:r>
              <a:rPr lang="zh-CN" altLang="en-US" sz="2400"/>
              <a:t>、</a:t>
            </a:r>
            <a:r>
              <a:rPr lang="en-US" altLang="zh-CN" sz="2400"/>
              <a:t>VBScript</a:t>
            </a:r>
            <a:r>
              <a:rPr lang="zh-CN" altLang="en-US" sz="2400"/>
              <a:t>等脚本语言一样用来开发网页以及</a:t>
            </a:r>
            <a:r>
              <a:rPr lang="en-US" altLang="zh-CN" sz="2400"/>
              <a:t>CGI</a:t>
            </a:r>
            <a:r>
              <a:rPr lang="zh-CN" altLang="en-US" sz="2400"/>
              <a:t>程序。</a:t>
            </a:r>
            <a:endParaRPr lang="zh-CN" altLang="en-US" sz="2400"/>
          </a:p>
          <a:p>
            <a:pPr>
              <a:lnSpc>
                <a:spcPct val="120000"/>
              </a:lnSpc>
              <a:spcBef>
                <a:spcPts val="1200"/>
              </a:spcBef>
              <a:spcAft>
                <a:spcPts val="600"/>
              </a:spcAft>
              <a:buSzPct val="90000"/>
              <a:buFont typeface="Wingdings" panose="05000000000000000000" charset="0"/>
              <a:buChar char="§"/>
            </a:pPr>
            <a:r>
              <a:rPr lang="zh-CN" altLang="en-US" sz="2400"/>
              <a:t>既可以直接编写</a:t>
            </a:r>
            <a:r>
              <a:rPr lang="en-US" altLang="zh-CN" sz="2400"/>
              <a:t>Python</a:t>
            </a:r>
            <a:r>
              <a:rPr lang="zh-CN" altLang="en-US" sz="2400"/>
              <a:t>脚本程序来生成网页，也可以把</a:t>
            </a:r>
            <a:r>
              <a:rPr lang="en-US" altLang="zh-CN" sz="2400"/>
              <a:t>Python</a:t>
            </a:r>
            <a:r>
              <a:rPr lang="zh-CN" altLang="en-US" sz="2400"/>
              <a:t>程序嵌入“</a:t>
            </a:r>
            <a:r>
              <a:rPr lang="en-US" altLang="zh-CN" sz="2400"/>
              <a:t>.asp”</a:t>
            </a:r>
            <a:r>
              <a:rPr lang="zh-CN" altLang="en-US" sz="2400"/>
              <a:t>文件，无论使用哪种方式，都可以使用服务器上已安装的所有</a:t>
            </a:r>
            <a:r>
              <a:rPr lang="en-US" altLang="zh-CN" sz="2400"/>
              <a:t>Python</a:t>
            </a:r>
            <a:r>
              <a:rPr lang="zh-CN" altLang="en-US" sz="2400"/>
              <a:t>扩展模块，同时也要遵守缩进以及其他格式要求，如同编写</a:t>
            </a:r>
            <a:r>
              <a:rPr lang="en-US" altLang="zh-CN" sz="2400"/>
              <a:t>Python</a:t>
            </a:r>
            <a:r>
              <a:rPr lang="zh-CN" altLang="en-US" sz="2400"/>
              <a:t>程序一样。</a:t>
            </a:r>
            <a:endParaRPr lang="zh-CN" altLang="en-US" sz="240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209" name="标题 41985"/>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10.5.1  </a:t>
            </a:r>
            <a:r>
              <a:rPr>
                <a:latin typeface="+mj-lt"/>
                <a:ea typeface="+mj-ea"/>
                <a:cs typeface="+mj-cs"/>
                <a:sym typeface="+mn-ea"/>
              </a:rPr>
              <a:t>使用</a:t>
            </a:r>
            <a:r>
              <a:rPr>
                <a:latin typeface="+mj-lt"/>
                <a:ea typeface="+mj-ea"/>
                <a:cs typeface="+mj-cs"/>
                <a:sym typeface="+mn-ea"/>
              </a:rPr>
              <a:t>IIS</a:t>
            </a:r>
            <a:r>
              <a:rPr>
                <a:latin typeface="+mj-lt"/>
                <a:ea typeface="+mj-ea"/>
                <a:cs typeface="+mj-cs"/>
                <a:sym typeface="+mn-ea"/>
              </a:rPr>
              <a:t>运行</a:t>
            </a:r>
            <a:r>
              <a:rPr>
                <a:latin typeface="+mj-lt"/>
                <a:ea typeface="+mj-ea"/>
                <a:cs typeface="+mj-cs"/>
                <a:sym typeface="+mn-ea"/>
              </a:rPr>
              <a:t>Python</a:t>
            </a:r>
            <a:r>
              <a:rPr>
                <a:latin typeface="+mj-lt"/>
                <a:ea typeface="+mj-ea"/>
                <a:cs typeface="+mj-cs"/>
                <a:sym typeface="+mn-ea"/>
              </a:rPr>
              <a:t>网站</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94210" name="文本占位符 41986"/>
          <p:cNvSpPr>
            <a:spLocks noGrp="1"/>
          </p:cNvSpPr>
          <p:nvPr>
            <p:ph sz="half" idx="2"/>
          </p:nvPr>
        </p:nvSpPr>
        <p:spPr/>
        <p:txBody>
          <a:bodyPr anchor="t"/>
          <a:p>
            <a:pPr>
              <a:buSzPct val="90000"/>
              <a:buFont typeface="Wingdings" panose="05000000000000000000" charset="0"/>
              <a:buChar char="§"/>
            </a:pPr>
            <a:r>
              <a:rPr lang="zh-CN" altLang="en-US" sz="2400"/>
              <a:t>依次打开“开始”</a:t>
            </a:r>
            <a:r>
              <a:rPr lang="en-US" altLang="zh-CN" sz="2400"/>
              <a:t>→“</a:t>
            </a:r>
            <a:r>
              <a:rPr lang="zh-CN" altLang="en-US" sz="2400"/>
              <a:t>控制面板”</a:t>
            </a:r>
            <a:r>
              <a:rPr lang="en-US" altLang="zh-CN" sz="2400"/>
              <a:t>→“</a:t>
            </a:r>
            <a:r>
              <a:rPr lang="zh-CN" altLang="en-US" sz="2400"/>
              <a:t>管理工具”</a:t>
            </a:r>
            <a:r>
              <a:rPr lang="en-US" altLang="zh-CN" sz="2400"/>
              <a:t>→“Internet </a:t>
            </a:r>
            <a:r>
              <a:rPr lang="zh-CN" altLang="en-US" sz="2400"/>
              <a:t>信息服务</a:t>
            </a:r>
            <a:r>
              <a:rPr lang="en-US" altLang="zh-CN" sz="2400"/>
              <a:t>(IIS)</a:t>
            </a:r>
            <a:r>
              <a:rPr lang="zh-CN" altLang="en-US" sz="2400"/>
              <a:t>管理器”，右键单击“网站”，新建网站并填写网站基本信息。</a:t>
            </a:r>
            <a:endParaRPr lang="zh-CN" altLang="en-US" sz="2400"/>
          </a:p>
        </p:txBody>
      </p:sp>
      <p:pic>
        <p:nvPicPr>
          <p:cNvPr id="94211" name="图片 8" descr="FN~XC~`W5X@BYK4RSHPL}(T"/>
          <p:cNvPicPr>
            <a:picLocks noChangeAspect="1"/>
          </p:cNvPicPr>
          <p:nvPr/>
        </p:nvPicPr>
        <p:blipFill>
          <a:blip r:embed="rId1"/>
          <a:stretch>
            <a:fillRect/>
          </a:stretch>
        </p:blipFill>
        <p:spPr>
          <a:xfrm>
            <a:off x="4314825" y="2762250"/>
            <a:ext cx="3671888" cy="3779838"/>
          </a:xfrm>
          <a:prstGeom prst="rect">
            <a:avLst/>
          </a:prstGeom>
          <a:noFill/>
          <a:ln w="9525">
            <a:noFill/>
          </a:ln>
        </p:spPr>
      </p:pic>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9.xml><?xml version="1.0" encoding="utf-8"?>
<p:tagLst xmlns:p="http://schemas.openxmlformats.org/presentationml/2006/main">
  <p:tag name="KSO_WM_TEMPLATE_THUMBS_INDEX" val="1"/>
  <p:tag name="KSO_WM_TEMPLATE_SUBCATEGORY" val="0"/>
  <p:tag name="KSO_WM_TAG_VERSION" val="1.0"/>
  <p:tag name="KSO_WM_BEAUTIFY_FLAG" val="#wm#"/>
  <p:tag name="KSO_WM_TEMPLATE_CATEGORY" val="custom"/>
  <p:tag name="KSO_WM_TEMPLATE_INDEX" val="20187308"/>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0.xml><?xml version="1.0" encoding="utf-8"?>
<p:tagLst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51.xml><?xml version="1.0" encoding="utf-8"?>
<p:tagLst xmlns:p="http://schemas.openxmlformats.org/presentationml/2006/main">
  <p:tag name="KSO_WM_UNIT_ISCONTENTSTITLE" val="0"/>
  <p:tag name="KSO_WM_UNIT_PRESET_TEXT" val="在此输入您的封面副标题"/>
  <p:tag name="KSO_WM_UNIT_NOCLEAR" val="0"/>
  <p:tag name="KSO_WM_UNIT_VALUE" val="156"/>
  <p:tag name="KSO_WM_UNIT_HIGHLIGHT" val="0"/>
  <p:tag name="KSO_WM_UNIT_COMPATIBLE" val="0"/>
  <p:tag name="KSO_WM_UNIT_DIAGRAM_ISNUMVISUAL" val="0"/>
  <p:tag name="KSO_WM_UNIT_DIAGRAM_ISREFERUNIT" val="0"/>
  <p:tag name="KSO_WM_UNIT_TYPE" val="b"/>
  <p:tag name="KSO_WM_UNIT_INDEX" val="1"/>
  <p:tag name="KSO_WM_UNIT_ID" val="custom20187308_1*b*1"/>
  <p:tag name="KSO_WM_TEMPLATE_CATEGORY" val="custom"/>
  <p:tag name="KSO_WM_TEMPLATE_INDEX" val="20187308"/>
  <p:tag name="KSO_WM_UNIT_LAYERLEVEL" val="1"/>
  <p:tag name="KSO_WM_TAG_VERSION" val="1.0"/>
  <p:tag name="KSO_WM_BEAUTIFY_FLAG" val="#wm#"/>
</p:tagLst>
</file>

<file path=ppt/tags/tag52.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53.xml><?xml version="1.0" encoding="utf-8"?>
<p:tagLst xmlns:p="http://schemas.openxmlformats.org/presentationml/2006/main">
  <p:tag name="KSO_WM_BEAUTIFY_FLAG" val="#wm#"/>
  <p:tag name="KSO_WM_TEMPLATE_CATEGORY" val="custom"/>
  <p:tag name="KSO_WM_TEMPLATE_INDEX" val="20187308"/>
</p:tagLst>
</file>

<file path=ppt/tags/tag54.xml><?xml version="1.0" encoding="utf-8"?>
<p:tagLst xmlns:p="http://schemas.openxmlformats.org/presentationml/2006/main">
  <p:tag name="KSO_WM_BEAUTIFY_FLAG" val="#wm#"/>
  <p:tag name="KSO_WM_TEMPLATE_CATEGORY" val="custom"/>
  <p:tag name="KSO_WM_TEMPLATE_INDEX" val="20187308"/>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EF"/>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EF"/>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Beam_2">
  <a:themeElements>
    <a:clrScheme name="">
      <a:dk1>
        <a:srgbClr val="FFFFFF"/>
      </a:dk1>
      <a:lt1>
        <a:srgbClr val="000099"/>
      </a:lt1>
      <a:dk2>
        <a:srgbClr val="FFFFFF"/>
      </a:dk2>
      <a:lt2>
        <a:srgbClr val="000080"/>
      </a:lt2>
      <a:accent1>
        <a:srgbClr val="3366FF"/>
      </a:accent1>
      <a:accent2>
        <a:srgbClr val="7B46D0"/>
      </a:accent2>
      <a:accent3>
        <a:srgbClr val="AAAACA"/>
      </a:accent3>
      <a:accent4>
        <a:srgbClr val="DCDCDC"/>
      </a:accent4>
      <a:accent5>
        <a:srgbClr val="ADB9FF"/>
      </a:accent5>
      <a:accent6>
        <a:srgbClr val="6E3EBA"/>
      </a:accent6>
      <a:hlink>
        <a:srgbClr val="86D1EC"/>
      </a:hlink>
      <a:folHlink>
        <a:srgbClr val="45C984"/>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000066"/>
        </a:lt1>
        <a:dk2>
          <a:srgbClr val="CCCCFF"/>
        </a:dk2>
        <a:lt2>
          <a:srgbClr val="1A006C"/>
        </a:lt2>
        <a:accent1>
          <a:srgbClr val="0099CC"/>
        </a:accent1>
        <a:accent2>
          <a:srgbClr val="6600CC"/>
        </a:accent2>
        <a:accent3>
          <a:srgbClr val="AAAAB9"/>
        </a:accent3>
        <a:accent4>
          <a:srgbClr val="DCDCDC"/>
        </a:accent4>
        <a:accent5>
          <a:srgbClr val="AACAE2"/>
        </a:accent5>
        <a:accent6>
          <a:srgbClr val="5B00B7"/>
        </a:accent6>
        <a:hlink>
          <a:srgbClr val="9999FF"/>
        </a:hlink>
        <a:folHlink>
          <a:srgbClr val="33CCCC"/>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FFFFFF"/>
        </a:dk2>
        <a:lt2>
          <a:srgbClr val="000080"/>
        </a:lt2>
        <a:accent1>
          <a:srgbClr val="3366FF"/>
        </a:accent1>
        <a:accent2>
          <a:srgbClr val="7B46D0"/>
        </a:accent2>
        <a:accent3>
          <a:srgbClr val="AAAACA"/>
        </a:accent3>
        <a:accent4>
          <a:srgbClr val="DCDCDC"/>
        </a:accent4>
        <a:accent5>
          <a:srgbClr val="ADB9FF"/>
        </a:accent5>
        <a:accent6>
          <a:srgbClr val="6E3EBA"/>
        </a:accent6>
        <a:hlink>
          <a:srgbClr val="86D1EC"/>
        </a:hlink>
        <a:folHlink>
          <a:srgbClr val="45C984"/>
        </a:folHlink>
      </a:clrScheme>
      <a:clrMap bg1="lt1" tx1="dk1" bg2="lt2" tx2="dk2" accent1="accent1" accent2="accent2" accent3="accent3" accent4="accent4" accent5="accent5" accent6="accent6" hlink="hlink" folHlink="folHlink"/>
    </a:extraClrScheme>
    <a:extraClrScheme>
      <a:clrScheme name="">
        <a:dk1>
          <a:srgbClr val="FFFFFF"/>
        </a:dk1>
        <a:lt1>
          <a:srgbClr val="4F598D"/>
        </a:lt1>
        <a:dk2>
          <a:srgbClr val="CCECFF"/>
        </a:dk2>
        <a:lt2>
          <a:srgbClr val="3F4873"/>
        </a:lt2>
        <a:accent1>
          <a:srgbClr val="0099CC"/>
        </a:accent1>
        <a:accent2>
          <a:srgbClr val="4C8470"/>
        </a:accent2>
        <a:accent3>
          <a:srgbClr val="B3B5C5"/>
        </a:accent3>
        <a:accent4>
          <a:srgbClr val="DCDCDC"/>
        </a:accent4>
        <a:accent5>
          <a:srgbClr val="AACAE2"/>
        </a:accent5>
        <a:accent6>
          <a:srgbClr val="437664"/>
        </a:accent6>
        <a:hlink>
          <a:srgbClr val="99CC00"/>
        </a:hlink>
        <a:folHlink>
          <a:srgbClr val="96A4C8"/>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E2EFCD"/>
        </a:dk2>
        <a:lt2>
          <a:srgbClr val="006E6B"/>
        </a:lt2>
        <a:accent1>
          <a:srgbClr val="33CCCC"/>
        </a:accent1>
        <a:accent2>
          <a:srgbClr val="6352B8"/>
        </a:accent2>
        <a:accent3>
          <a:srgbClr val="AAC1C1"/>
        </a:accent3>
        <a:accent4>
          <a:srgbClr val="DCDCDC"/>
        </a:accent4>
        <a:accent5>
          <a:srgbClr val="ADE2E2"/>
        </a:accent5>
        <a:accent6>
          <a:srgbClr val="5849A5"/>
        </a:accent6>
        <a:hlink>
          <a:srgbClr val="CCFFFF"/>
        </a:hlink>
        <a:folHlink>
          <a:srgbClr val="99CCFF"/>
        </a:folHlink>
      </a:clrScheme>
      <a:clrMap bg1="lt1" tx1="dk1" bg2="lt2" tx2="dk2" accent1="accent1" accent2="accent2" accent3="accent3" accent4="accent4" accent5="accent5" accent6="accent6" hlink="hlink" folHlink="folHlink"/>
    </a:extraClrScheme>
    <a:extraClrScheme>
      <a:clrScheme name="">
        <a:dk1>
          <a:srgbClr val="FFFFFF"/>
        </a:dk1>
        <a:lt1>
          <a:srgbClr val="546434"/>
        </a:lt1>
        <a:dk2>
          <a:srgbClr val="FFFFCC"/>
        </a:dk2>
        <a:lt2>
          <a:srgbClr val="48562C"/>
        </a:lt2>
        <a:accent1>
          <a:srgbClr val="7B8A6E"/>
        </a:accent1>
        <a:accent2>
          <a:srgbClr val="527C3A"/>
        </a:accent2>
        <a:accent3>
          <a:srgbClr val="B4B8AD"/>
        </a:accent3>
        <a:accent4>
          <a:srgbClr val="DCDCDC"/>
        </a:accent4>
        <a:accent5>
          <a:srgbClr val="BFC4BB"/>
        </a:accent5>
        <a:accent6>
          <a:srgbClr val="496F33"/>
        </a:accent6>
        <a:hlink>
          <a:srgbClr val="55B55E"/>
        </a:hlink>
        <a:folHlink>
          <a:srgbClr val="85B3B1"/>
        </a:folHlink>
      </a:clrScheme>
      <a:clrMap bg1="lt1" tx1="dk1" bg2="lt2" tx2="dk2" accent1="accent1" accent2="accent2" accent3="accent3" accent4="accent4" accent5="accent5" accent6="accent6" hlink="hlink" folHlink="folHlink"/>
    </a:extraClrScheme>
    <a:extraClrScheme>
      <a:clrScheme name="">
        <a:dk1>
          <a:srgbClr val="FFFFFF"/>
        </a:dk1>
        <a:lt1>
          <a:srgbClr val="A5BDAC"/>
        </a:lt1>
        <a:dk2>
          <a:srgbClr val="FFFFCC"/>
        </a:dk2>
        <a:lt2>
          <a:srgbClr val="96B29E"/>
        </a:lt2>
        <a:accent1>
          <a:srgbClr val="4E8880"/>
        </a:accent1>
        <a:accent2>
          <a:srgbClr val="2F71B9"/>
        </a:accent2>
        <a:accent3>
          <a:srgbClr val="CFDAD2"/>
        </a:accent3>
        <a:accent4>
          <a:srgbClr val="DCDCDC"/>
        </a:accent4>
        <a:accent5>
          <a:srgbClr val="B3C4C1"/>
        </a:accent5>
        <a:accent6>
          <a:srgbClr val="2965A6"/>
        </a:accent6>
        <a:hlink>
          <a:srgbClr val="9DC0E7"/>
        </a:hlink>
        <a:folHlink>
          <a:srgbClr val="54CA89"/>
        </a:folHlink>
      </a:clrScheme>
      <a:clrMap bg1="lt1" tx1="dk1" bg2="lt2" tx2="dk2" accent1="accent1" accent2="accent2" accent3="accent3" accent4="accent4" accent5="accent5" accent6="accent6" hlink="hlink" folHlink="folHlink"/>
    </a:extraClrScheme>
    <a:extraClrScheme>
      <a:clrScheme name="">
        <a:dk1>
          <a:srgbClr val="FFFFFF"/>
        </a:dk1>
        <a:lt1>
          <a:srgbClr val="CC9900"/>
        </a:lt1>
        <a:dk2>
          <a:srgbClr val="CEBD40"/>
        </a:dk2>
        <a:lt2>
          <a:srgbClr val="D49C00"/>
        </a:lt2>
        <a:accent1>
          <a:srgbClr val="CC6600"/>
        </a:accent1>
        <a:accent2>
          <a:srgbClr val="808000"/>
        </a:accent2>
        <a:accent3>
          <a:srgbClr val="E2CAAA"/>
        </a:accent3>
        <a:accent4>
          <a:srgbClr val="DCDCDC"/>
        </a:accent4>
        <a:accent5>
          <a:srgbClr val="E2B9AA"/>
        </a:accent5>
        <a:accent6>
          <a:srgbClr val="727200"/>
        </a:accent6>
        <a:hlink>
          <a:srgbClr val="FF9900"/>
        </a:hlink>
        <a:folHlink>
          <a:srgbClr val="FFFF99"/>
        </a:folHlink>
      </a:clrScheme>
      <a:clrMap bg1="lt1" tx1="dk1" bg2="lt2" tx2="dk2" accent1="accent1" accent2="accent2" accent3="accent3" accent4="accent4" accent5="accent5" accent6="accent6" hlink="hlink" folHlink="folHlink"/>
    </a:extraClrScheme>
    <a:extraClrScheme>
      <a:clrScheme name="">
        <a:dk1>
          <a:srgbClr val="FAF9E6"/>
        </a:dk1>
        <a:lt1>
          <a:srgbClr val="990000"/>
        </a:lt1>
        <a:dk2>
          <a:srgbClr val="EADC78"/>
        </a:dk2>
        <a:lt2>
          <a:srgbClr val="881700"/>
        </a:lt2>
        <a:accent1>
          <a:srgbClr val="FF6600"/>
        </a:accent1>
        <a:accent2>
          <a:srgbClr val="B86D52"/>
        </a:accent2>
        <a:accent3>
          <a:srgbClr val="CAAAAA"/>
        </a:accent3>
        <a:accent4>
          <a:srgbClr val="D8D7C6"/>
        </a:accent4>
        <a:accent5>
          <a:srgbClr val="FFB9AA"/>
        </a:accent5>
        <a:accent6>
          <a:srgbClr val="A56149"/>
        </a:accent6>
        <a:hlink>
          <a:srgbClr val="D78D15"/>
        </a:hlink>
        <a:folHlink>
          <a:srgbClr val="C6B37E"/>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DDDDDD"/>
        </a:lt2>
        <a:accent1>
          <a:srgbClr val="E6F5F6"/>
        </a:accent1>
        <a:accent2>
          <a:srgbClr val="A5E1A8"/>
        </a:accent2>
        <a:accent3>
          <a:srgbClr val="FFFFFF"/>
        </a:accent3>
        <a:accent4>
          <a:srgbClr val="000000"/>
        </a:accent4>
        <a:accent5>
          <a:srgbClr val="F0F9FA"/>
        </a:accent5>
        <a:accent6>
          <a:srgbClr val="94CA96"/>
        </a:accent6>
        <a:hlink>
          <a:srgbClr val="5B00B6"/>
        </a:hlink>
        <a:folHlink>
          <a:srgbClr val="34988E"/>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默认设计模板_9">
  <a:themeElements>
    <a:clrScheme name="">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EF"/>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EF"/>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Beam_3">
  <a:themeElements>
    <a:clrScheme name="">
      <a:dk1>
        <a:srgbClr val="FFFFFF"/>
      </a:dk1>
      <a:lt1>
        <a:srgbClr val="000099"/>
      </a:lt1>
      <a:dk2>
        <a:srgbClr val="FFFFFF"/>
      </a:dk2>
      <a:lt2>
        <a:srgbClr val="000080"/>
      </a:lt2>
      <a:accent1>
        <a:srgbClr val="3366FF"/>
      </a:accent1>
      <a:accent2>
        <a:srgbClr val="7B46D0"/>
      </a:accent2>
      <a:accent3>
        <a:srgbClr val="AAAACA"/>
      </a:accent3>
      <a:accent4>
        <a:srgbClr val="DCDCDC"/>
      </a:accent4>
      <a:accent5>
        <a:srgbClr val="ADB9FF"/>
      </a:accent5>
      <a:accent6>
        <a:srgbClr val="6E3EBA"/>
      </a:accent6>
      <a:hlink>
        <a:srgbClr val="86D1EC"/>
      </a:hlink>
      <a:folHlink>
        <a:srgbClr val="45C984"/>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000066"/>
        </a:lt1>
        <a:dk2>
          <a:srgbClr val="CCCCFF"/>
        </a:dk2>
        <a:lt2>
          <a:srgbClr val="1A006C"/>
        </a:lt2>
        <a:accent1>
          <a:srgbClr val="0099CC"/>
        </a:accent1>
        <a:accent2>
          <a:srgbClr val="6600CC"/>
        </a:accent2>
        <a:accent3>
          <a:srgbClr val="AAAAB9"/>
        </a:accent3>
        <a:accent4>
          <a:srgbClr val="DCDCDC"/>
        </a:accent4>
        <a:accent5>
          <a:srgbClr val="AACAE2"/>
        </a:accent5>
        <a:accent6>
          <a:srgbClr val="5B00B7"/>
        </a:accent6>
        <a:hlink>
          <a:srgbClr val="9999FF"/>
        </a:hlink>
        <a:folHlink>
          <a:srgbClr val="33CCCC"/>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FFFFFF"/>
        </a:dk2>
        <a:lt2>
          <a:srgbClr val="000080"/>
        </a:lt2>
        <a:accent1>
          <a:srgbClr val="3366FF"/>
        </a:accent1>
        <a:accent2>
          <a:srgbClr val="7B46D0"/>
        </a:accent2>
        <a:accent3>
          <a:srgbClr val="AAAACA"/>
        </a:accent3>
        <a:accent4>
          <a:srgbClr val="DCDCDC"/>
        </a:accent4>
        <a:accent5>
          <a:srgbClr val="ADB9FF"/>
        </a:accent5>
        <a:accent6>
          <a:srgbClr val="6E3EBA"/>
        </a:accent6>
        <a:hlink>
          <a:srgbClr val="86D1EC"/>
        </a:hlink>
        <a:folHlink>
          <a:srgbClr val="45C984"/>
        </a:folHlink>
      </a:clrScheme>
      <a:clrMap bg1="lt1" tx1="dk1" bg2="lt2" tx2="dk2" accent1="accent1" accent2="accent2" accent3="accent3" accent4="accent4" accent5="accent5" accent6="accent6" hlink="hlink" folHlink="folHlink"/>
    </a:extraClrScheme>
    <a:extraClrScheme>
      <a:clrScheme name="">
        <a:dk1>
          <a:srgbClr val="FFFFFF"/>
        </a:dk1>
        <a:lt1>
          <a:srgbClr val="4F598D"/>
        </a:lt1>
        <a:dk2>
          <a:srgbClr val="CCECFF"/>
        </a:dk2>
        <a:lt2>
          <a:srgbClr val="3F4873"/>
        </a:lt2>
        <a:accent1>
          <a:srgbClr val="0099CC"/>
        </a:accent1>
        <a:accent2>
          <a:srgbClr val="4C8470"/>
        </a:accent2>
        <a:accent3>
          <a:srgbClr val="B3B5C5"/>
        </a:accent3>
        <a:accent4>
          <a:srgbClr val="DCDCDC"/>
        </a:accent4>
        <a:accent5>
          <a:srgbClr val="AACAE2"/>
        </a:accent5>
        <a:accent6>
          <a:srgbClr val="437664"/>
        </a:accent6>
        <a:hlink>
          <a:srgbClr val="99CC00"/>
        </a:hlink>
        <a:folHlink>
          <a:srgbClr val="96A4C8"/>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E2EFCD"/>
        </a:dk2>
        <a:lt2>
          <a:srgbClr val="006E6B"/>
        </a:lt2>
        <a:accent1>
          <a:srgbClr val="33CCCC"/>
        </a:accent1>
        <a:accent2>
          <a:srgbClr val="6352B8"/>
        </a:accent2>
        <a:accent3>
          <a:srgbClr val="AAC1C1"/>
        </a:accent3>
        <a:accent4>
          <a:srgbClr val="DCDCDC"/>
        </a:accent4>
        <a:accent5>
          <a:srgbClr val="ADE2E2"/>
        </a:accent5>
        <a:accent6>
          <a:srgbClr val="5849A5"/>
        </a:accent6>
        <a:hlink>
          <a:srgbClr val="CCFFFF"/>
        </a:hlink>
        <a:folHlink>
          <a:srgbClr val="99CCFF"/>
        </a:folHlink>
      </a:clrScheme>
      <a:clrMap bg1="lt1" tx1="dk1" bg2="lt2" tx2="dk2" accent1="accent1" accent2="accent2" accent3="accent3" accent4="accent4" accent5="accent5" accent6="accent6" hlink="hlink" folHlink="folHlink"/>
    </a:extraClrScheme>
    <a:extraClrScheme>
      <a:clrScheme name="">
        <a:dk1>
          <a:srgbClr val="FFFFFF"/>
        </a:dk1>
        <a:lt1>
          <a:srgbClr val="546434"/>
        </a:lt1>
        <a:dk2>
          <a:srgbClr val="FFFFCC"/>
        </a:dk2>
        <a:lt2>
          <a:srgbClr val="48562C"/>
        </a:lt2>
        <a:accent1>
          <a:srgbClr val="7B8A6E"/>
        </a:accent1>
        <a:accent2>
          <a:srgbClr val="527C3A"/>
        </a:accent2>
        <a:accent3>
          <a:srgbClr val="B4B8AD"/>
        </a:accent3>
        <a:accent4>
          <a:srgbClr val="DCDCDC"/>
        </a:accent4>
        <a:accent5>
          <a:srgbClr val="BFC4BB"/>
        </a:accent5>
        <a:accent6>
          <a:srgbClr val="496F33"/>
        </a:accent6>
        <a:hlink>
          <a:srgbClr val="55B55E"/>
        </a:hlink>
        <a:folHlink>
          <a:srgbClr val="85B3B1"/>
        </a:folHlink>
      </a:clrScheme>
      <a:clrMap bg1="lt1" tx1="dk1" bg2="lt2" tx2="dk2" accent1="accent1" accent2="accent2" accent3="accent3" accent4="accent4" accent5="accent5" accent6="accent6" hlink="hlink" folHlink="folHlink"/>
    </a:extraClrScheme>
    <a:extraClrScheme>
      <a:clrScheme name="">
        <a:dk1>
          <a:srgbClr val="FFFFFF"/>
        </a:dk1>
        <a:lt1>
          <a:srgbClr val="A5BDAC"/>
        </a:lt1>
        <a:dk2>
          <a:srgbClr val="FFFFCC"/>
        </a:dk2>
        <a:lt2>
          <a:srgbClr val="96B29E"/>
        </a:lt2>
        <a:accent1>
          <a:srgbClr val="4E8880"/>
        </a:accent1>
        <a:accent2>
          <a:srgbClr val="2F71B9"/>
        </a:accent2>
        <a:accent3>
          <a:srgbClr val="CFDAD2"/>
        </a:accent3>
        <a:accent4>
          <a:srgbClr val="DCDCDC"/>
        </a:accent4>
        <a:accent5>
          <a:srgbClr val="B3C4C1"/>
        </a:accent5>
        <a:accent6>
          <a:srgbClr val="2965A6"/>
        </a:accent6>
        <a:hlink>
          <a:srgbClr val="9DC0E7"/>
        </a:hlink>
        <a:folHlink>
          <a:srgbClr val="54CA89"/>
        </a:folHlink>
      </a:clrScheme>
      <a:clrMap bg1="lt1" tx1="dk1" bg2="lt2" tx2="dk2" accent1="accent1" accent2="accent2" accent3="accent3" accent4="accent4" accent5="accent5" accent6="accent6" hlink="hlink" folHlink="folHlink"/>
    </a:extraClrScheme>
    <a:extraClrScheme>
      <a:clrScheme name="">
        <a:dk1>
          <a:srgbClr val="FFFFFF"/>
        </a:dk1>
        <a:lt1>
          <a:srgbClr val="CC9900"/>
        </a:lt1>
        <a:dk2>
          <a:srgbClr val="CEBD40"/>
        </a:dk2>
        <a:lt2>
          <a:srgbClr val="D49C00"/>
        </a:lt2>
        <a:accent1>
          <a:srgbClr val="CC6600"/>
        </a:accent1>
        <a:accent2>
          <a:srgbClr val="808000"/>
        </a:accent2>
        <a:accent3>
          <a:srgbClr val="E2CAAA"/>
        </a:accent3>
        <a:accent4>
          <a:srgbClr val="DCDCDC"/>
        </a:accent4>
        <a:accent5>
          <a:srgbClr val="E2B9AA"/>
        </a:accent5>
        <a:accent6>
          <a:srgbClr val="727200"/>
        </a:accent6>
        <a:hlink>
          <a:srgbClr val="FF9900"/>
        </a:hlink>
        <a:folHlink>
          <a:srgbClr val="FFFF99"/>
        </a:folHlink>
      </a:clrScheme>
      <a:clrMap bg1="lt1" tx1="dk1" bg2="lt2" tx2="dk2" accent1="accent1" accent2="accent2" accent3="accent3" accent4="accent4" accent5="accent5" accent6="accent6" hlink="hlink" folHlink="folHlink"/>
    </a:extraClrScheme>
    <a:extraClrScheme>
      <a:clrScheme name="">
        <a:dk1>
          <a:srgbClr val="FAF9E6"/>
        </a:dk1>
        <a:lt1>
          <a:srgbClr val="990000"/>
        </a:lt1>
        <a:dk2>
          <a:srgbClr val="EADC78"/>
        </a:dk2>
        <a:lt2>
          <a:srgbClr val="881700"/>
        </a:lt2>
        <a:accent1>
          <a:srgbClr val="FF6600"/>
        </a:accent1>
        <a:accent2>
          <a:srgbClr val="B86D52"/>
        </a:accent2>
        <a:accent3>
          <a:srgbClr val="CAAAAA"/>
        </a:accent3>
        <a:accent4>
          <a:srgbClr val="D8D7C6"/>
        </a:accent4>
        <a:accent5>
          <a:srgbClr val="FFB9AA"/>
        </a:accent5>
        <a:accent6>
          <a:srgbClr val="A56149"/>
        </a:accent6>
        <a:hlink>
          <a:srgbClr val="D78D15"/>
        </a:hlink>
        <a:folHlink>
          <a:srgbClr val="C6B37E"/>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DDDDDD"/>
        </a:lt2>
        <a:accent1>
          <a:srgbClr val="E6F5F6"/>
        </a:accent1>
        <a:accent2>
          <a:srgbClr val="A5E1A8"/>
        </a:accent2>
        <a:accent3>
          <a:srgbClr val="FFFFFF"/>
        </a:accent3>
        <a:accent4>
          <a:srgbClr val="000000"/>
        </a:accent4>
        <a:accent5>
          <a:srgbClr val="F0F9FA"/>
        </a:accent5>
        <a:accent6>
          <a:srgbClr val="94CA96"/>
        </a:accent6>
        <a:hlink>
          <a:srgbClr val="5B00B6"/>
        </a:hlink>
        <a:folHlink>
          <a:srgbClr val="34988E"/>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Stream">
  <a:themeElements>
    <a:clrScheme name="">
      <a:dk1>
        <a:srgbClr val="FFFFFF"/>
      </a:dk1>
      <a:lt1>
        <a:srgbClr val="003399"/>
      </a:lt1>
      <a:dk2>
        <a:srgbClr val="E5E5FF"/>
      </a:dk2>
      <a:lt2>
        <a:srgbClr val="000514"/>
      </a:lt2>
      <a:accent1>
        <a:srgbClr val="0099CC"/>
      </a:accent1>
      <a:accent2>
        <a:srgbClr val="A886E0"/>
      </a:accent2>
      <a:accent3>
        <a:srgbClr val="AAADCA"/>
      </a:accent3>
      <a:accent4>
        <a:srgbClr val="DCDCDC"/>
      </a:accent4>
      <a:accent5>
        <a:srgbClr val="AACAE2"/>
      </a:accent5>
      <a:accent6>
        <a:srgbClr val="9678C9"/>
      </a:accent6>
      <a:hlink>
        <a:srgbClr val="FFCC00"/>
      </a:hlink>
      <a:folHlink>
        <a:srgbClr val="FFFFCC"/>
      </a:folHlink>
    </a:clrScheme>
    <a:fontScheme name="">
      <a:majorFont>
        <a:latin typeface="Garamond"/>
        <a:ea typeface="宋体"/>
        <a:cs typeface=""/>
      </a:majorFont>
      <a:minorFont>
        <a:latin typeface="Garamond"/>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003399"/>
        </a:lt1>
        <a:dk2>
          <a:srgbClr val="E5E5FF"/>
        </a:dk2>
        <a:lt2>
          <a:srgbClr val="000514"/>
        </a:lt2>
        <a:accent1>
          <a:srgbClr val="0099CC"/>
        </a:accent1>
        <a:accent2>
          <a:srgbClr val="A886E0"/>
        </a:accent2>
        <a:accent3>
          <a:srgbClr val="AAADCA"/>
        </a:accent3>
        <a:accent4>
          <a:srgbClr val="DCDCDC"/>
        </a:accent4>
        <a:accent5>
          <a:srgbClr val="AACAE2"/>
        </a:accent5>
        <a:accent6>
          <a:srgbClr val="9678C9"/>
        </a:accent6>
        <a:hlink>
          <a:srgbClr val="FFCC00"/>
        </a:hlink>
        <a:folHlink>
          <a:srgbClr val="FFFFCC"/>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DFDFE9"/>
        </a:dk2>
        <a:lt2>
          <a:srgbClr val="3E3E5C"/>
        </a:lt2>
        <a:accent1>
          <a:srgbClr val="CC66FF"/>
        </a:accent1>
        <a:accent2>
          <a:srgbClr val="679ACD"/>
        </a:accent2>
        <a:accent3>
          <a:srgbClr val="B9B9CA"/>
        </a:accent3>
        <a:accent4>
          <a:srgbClr val="DCDCDC"/>
        </a:accent4>
        <a:accent5>
          <a:srgbClr val="E2B9FF"/>
        </a:accent5>
        <a:accent6>
          <a:srgbClr val="5C8AB8"/>
        </a:accent6>
        <a:hlink>
          <a:srgbClr val="CCECFF"/>
        </a:hlink>
        <a:folHlink>
          <a:srgbClr val="CCCCFF"/>
        </a:folHlink>
      </a:clrScheme>
      <a:clrMap bg1="lt1" tx1="dk1" bg2="lt2" tx2="dk2" accent1="accent1" accent2="accent2" accent3="accent3" accent4="accent4" accent5="accent5" accent6="accent6" hlink="hlink" folHlink="folHlink"/>
    </a:extraClrScheme>
    <a:extraClrScheme>
      <a:clrScheme name="">
        <a:dk1>
          <a:srgbClr val="FFFFFF"/>
        </a:dk1>
        <a:lt1>
          <a:srgbClr val="4A9400"/>
        </a:lt1>
        <a:dk2>
          <a:srgbClr val="BAE8BA"/>
        </a:dk2>
        <a:lt2>
          <a:srgbClr val="2A5400"/>
        </a:lt2>
        <a:accent1>
          <a:srgbClr val="33CC33"/>
        </a:accent1>
        <a:accent2>
          <a:srgbClr val="99CC00"/>
        </a:accent2>
        <a:accent3>
          <a:srgbClr val="B2C8AA"/>
        </a:accent3>
        <a:accent4>
          <a:srgbClr val="DCDCDC"/>
        </a:accent4>
        <a:accent5>
          <a:srgbClr val="ADE2AD"/>
        </a:accent5>
        <a:accent6>
          <a:srgbClr val="89B700"/>
        </a:accent6>
        <a:hlink>
          <a:srgbClr val="99FF33"/>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1596D"/>
        </a:lt1>
        <a:dk2>
          <a:srgbClr val="DDDDDD"/>
        </a:dk2>
        <a:lt2>
          <a:srgbClr val="000000"/>
        </a:lt2>
        <a:accent1>
          <a:srgbClr val="787E8A"/>
        </a:accent1>
        <a:accent2>
          <a:srgbClr val="339966"/>
        </a:accent2>
        <a:accent3>
          <a:srgbClr val="B3B5BB"/>
        </a:accent3>
        <a:accent4>
          <a:srgbClr val="DCDCDC"/>
        </a:accent4>
        <a:accent5>
          <a:srgbClr val="BEC0C4"/>
        </a:accent5>
        <a:accent6>
          <a:srgbClr val="2D895B"/>
        </a:accent6>
        <a:hlink>
          <a:srgbClr val="00FFFF"/>
        </a:hlink>
        <a:folHlink>
          <a:srgbClr val="74B6D0"/>
        </a:folHlink>
      </a:clrScheme>
      <a:clrMap bg1="lt1" tx1="dk1" bg2="lt2" tx2="dk2" accent1="accent1" accent2="accent2" accent3="accent3" accent4="accent4" accent5="accent5" accent6="accent6" hlink="hlink" folHlink="folHlink"/>
    </a:extraClrScheme>
    <a:extraClrScheme>
      <a:clrScheme name="">
        <a:dk1>
          <a:srgbClr val="FFFFFF"/>
        </a:dk1>
        <a:lt1>
          <a:srgbClr val="8C0000"/>
        </a:lt1>
        <a:dk2>
          <a:srgbClr val="DFD293"/>
        </a:dk2>
        <a:lt2>
          <a:srgbClr val="5C1F00"/>
        </a:lt2>
        <a:accent1>
          <a:srgbClr val="FF6845"/>
        </a:accent1>
        <a:accent2>
          <a:srgbClr val="BE7960"/>
        </a:accent2>
        <a:accent3>
          <a:srgbClr val="C5AAAA"/>
        </a:accent3>
        <a:accent4>
          <a:srgbClr val="DCDCDC"/>
        </a:accent4>
        <a:accent5>
          <a:srgbClr val="FFB9B1"/>
        </a:accent5>
        <a:accent6>
          <a:srgbClr val="AA6C55"/>
        </a:accent6>
        <a:hlink>
          <a:srgbClr val="FFFFCC"/>
        </a:hlink>
        <a:folHlink>
          <a:srgbClr val="FFCC00"/>
        </a:folHlink>
      </a:clrScheme>
      <a:clrMap bg1="lt1" tx1="dk1" bg2="lt2" tx2="dk2" accent1="accent1" accent2="accent2" accent3="accent3" accent4="accent4" accent5="accent5" accent6="accent6" hlink="hlink" folHlink="folHlink"/>
    </a:extraClrScheme>
    <a:extraClrScheme>
      <a:clrScheme name="">
        <a:dk1>
          <a:srgbClr val="F7F3F3"/>
        </a:dk1>
        <a:lt1>
          <a:srgbClr val="8A6362"/>
        </a:lt1>
        <a:dk2>
          <a:srgbClr val="D8C1BA"/>
        </a:dk2>
        <a:lt2>
          <a:srgbClr val="5E4444"/>
        </a:lt2>
        <a:accent1>
          <a:srgbClr val="CC6600"/>
        </a:accent1>
        <a:accent2>
          <a:srgbClr val="C16059"/>
        </a:accent2>
        <a:accent3>
          <a:srgbClr val="C4B8B8"/>
        </a:accent3>
        <a:accent4>
          <a:srgbClr val="D5D1D1"/>
        </a:accent4>
        <a:accent5>
          <a:srgbClr val="E2B9AA"/>
        </a:accent5>
        <a:accent6>
          <a:srgbClr val="AD554F"/>
        </a:accent6>
        <a:hlink>
          <a:srgbClr val="FFCC00"/>
        </a:hlink>
        <a:folHlink>
          <a:srgbClr val="CBB557"/>
        </a:folHlink>
      </a:clrScheme>
      <a:clrMap bg1="lt1" tx1="dk1" bg2="lt2" tx2="dk2" accent1="accent1" accent2="accent2" accent3="accent3" accent4="accent4" accent5="accent5" accent6="accent6" hlink="hlink" folHlink="folHlink"/>
    </a:extraClrScheme>
    <a:extraClrScheme>
      <a:clrScheme name="">
        <a:dk1>
          <a:srgbClr val="FFFFFF"/>
        </a:dk1>
        <a:lt1>
          <a:srgbClr val="BFA673"/>
        </a:lt1>
        <a:dk2>
          <a:srgbClr val="E6E3AA"/>
        </a:dk2>
        <a:lt2>
          <a:srgbClr val="7F6737"/>
        </a:lt2>
        <a:accent1>
          <a:srgbClr val="FFCC00"/>
        </a:accent1>
        <a:accent2>
          <a:srgbClr val="808000"/>
        </a:accent2>
        <a:accent3>
          <a:srgbClr val="DBD0BD"/>
        </a:accent3>
        <a:accent4>
          <a:srgbClr val="DCDCDC"/>
        </a:accent4>
        <a:accent5>
          <a:srgbClr val="FFE2AA"/>
        </a:accent5>
        <a:accent6>
          <a:srgbClr val="727200"/>
        </a:accent6>
        <a:hlink>
          <a:srgbClr val="784700"/>
        </a:hlink>
        <a:folHlink>
          <a:srgbClr val="9A7200"/>
        </a:folHlink>
      </a:clrScheme>
      <a:clrMap bg1="lt1" tx1="dk1" bg2="lt2" tx2="dk2" accent1="accent1" accent2="accent2" accent3="accent3" accent4="accent4" accent5="accent5" accent6="accent6" hlink="hlink" folHlink="folHlink"/>
    </a:extraClrScheme>
    <a:extraClrScheme>
      <a:clrScheme name="">
        <a:dk1>
          <a:srgbClr val="4B2500"/>
        </a:dk1>
        <a:lt1>
          <a:srgbClr val="F9F0D3"/>
        </a:lt1>
        <a:dk2>
          <a:srgbClr val="A69564"/>
        </a:dk2>
        <a:lt2>
          <a:srgbClr val="EFDEAF"/>
        </a:lt2>
        <a:accent1>
          <a:srgbClr val="FFFFE3"/>
        </a:accent1>
        <a:accent2>
          <a:srgbClr val="BFBFA7"/>
        </a:accent2>
        <a:accent3>
          <a:srgbClr val="FBF6E5"/>
        </a:accent3>
        <a:accent4>
          <a:srgbClr val="3F1E00"/>
        </a:accent4>
        <a:accent5>
          <a:srgbClr val="FFFFEE"/>
        </a:accent5>
        <a:accent6>
          <a:srgbClr val="ABAB95"/>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9"/>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默认设计模板_2">
  <a:themeElements>
    <a:clrScheme name="">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EF"/>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EF"/>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默认设计模板_3">
  <a:themeElements>
    <a:clrScheme name="">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EF"/>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EF"/>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默认设计模板_4">
  <a:themeElements>
    <a:clrScheme name="">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EF"/>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EF"/>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默认设计模板_5">
  <a:themeElements>
    <a:clrScheme name="">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EF"/>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EF"/>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默认设计模板_6">
  <a:themeElements>
    <a:clrScheme name="">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EF"/>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EF"/>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Beam">
  <a:themeElements>
    <a:clrScheme name="">
      <a:dk1>
        <a:srgbClr val="FFFFFF"/>
      </a:dk1>
      <a:lt1>
        <a:srgbClr val="000099"/>
      </a:lt1>
      <a:dk2>
        <a:srgbClr val="FFFFFF"/>
      </a:dk2>
      <a:lt2>
        <a:srgbClr val="000080"/>
      </a:lt2>
      <a:accent1>
        <a:srgbClr val="3366FF"/>
      </a:accent1>
      <a:accent2>
        <a:srgbClr val="7B46D0"/>
      </a:accent2>
      <a:accent3>
        <a:srgbClr val="AAAACA"/>
      </a:accent3>
      <a:accent4>
        <a:srgbClr val="DCDCDC"/>
      </a:accent4>
      <a:accent5>
        <a:srgbClr val="ADB9FF"/>
      </a:accent5>
      <a:accent6>
        <a:srgbClr val="6E3EBA"/>
      </a:accent6>
      <a:hlink>
        <a:srgbClr val="86D1EC"/>
      </a:hlink>
      <a:folHlink>
        <a:srgbClr val="45C984"/>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000066"/>
        </a:lt1>
        <a:dk2>
          <a:srgbClr val="CCCCFF"/>
        </a:dk2>
        <a:lt2>
          <a:srgbClr val="1A006C"/>
        </a:lt2>
        <a:accent1>
          <a:srgbClr val="0099CC"/>
        </a:accent1>
        <a:accent2>
          <a:srgbClr val="6600CC"/>
        </a:accent2>
        <a:accent3>
          <a:srgbClr val="AAAAB9"/>
        </a:accent3>
        <a:accent4>
          <a:srgbClr val="DCDCDC"/>
        </a:accent4>
        <a:accent5>
          <a:srgbClr val="AACAE2"/>
        </a:accent5>
        <a:accent6>
          <a:srgbClr val="5B00B7"/>
        </a:accent6>
        <a:hlink>
          <a:srgbClr val="9999FF"/>
        </a:hlink>
        <a:folHlink>
          <a:srgbClr val="33CCCC"/>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FFFFFF"/>
        </a:dk2>
        <a:lt2>
          <a:srgbClr val="000080"/>
        </a:lt2>
        <a:accent1>
          <a:srgbClr val="3366FF"/>
        </a:accent1>
        <a:accent2>
          <a:srgbClr val="7B46D0"/>
        </a:accent2>
        <a:accent3>
          <a:srgbClr val="AAAACA"/>
        </a:accent3>
        <a:accent4>
          <a:srgbClr val="DCDCDC"/>
        </a:accent4>
        <a:accent5>
          <a:srgbClr val="ADB9FF"/>
        </a:accent5>
        <a:accent6>
          <a:srgbClr val="6E3EBA"/>
        </a:accent6>
        <a:hlink>
          <a:srgbClr val="86D1EC"/>
        </a:hlink>
        <a:folHlink>
          <a:srgbClr val="45C984"/>
        </a:folHlink>
      </a:clrScheme>
      <a:clrMap bg1="lt1" tx1="dk1" bg2="lt2" tx2="dk2" accent1="accent1" accent2="accent2" accent3="accent3" accent4="accent4" accent5="accent5" accent6="accent6" hlink="hlink" folHlink="folHlink"/>
    </a:extraClrScheme>
    <a:extraClrScheme>
      <a:clrScheme name="">
        <a:dk1>
          <a:srgbClr val="FFFFFF"/>
        </a:dk1>
        <a:lt1>
          <a:srgbClr val="4F598D"/>
        </a:lt1>
        <a:dk2>
          <a:srgbClr val="CCECFF"/>
        </a:dk2>
        <a:lt2>
          <a:srgbClr val="3F4873"/>
        </a:lt2>
        <a:accent1>
          <a:srgbClr val="0099CC"/>
        </a:accent1>
        <a:accent2>
          <a:srgbClr val="4C8470"/>
        </a:accent2>
        <a:accent3>
          <a:srgbClr val="B3B5C5"/>
        </a:accent3>
        <a:accent4>
          <a:srgbClr val="DCDCDC"/>
        </a:accent4>
        <a:accent5>
          <a:srgbClr val="AACAE2"/>
        </a:accent5>
        <a:accent6>
          <a:srgbClr val="437664"/>
        </a:accent6>
        <a:hlink>
          <a:srgbClr val="99CC00"/>
        </a:hlink>
        <a:folHlink>
          <a:srgbClr val="96A4C8"/>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E2EFCD"/>
        </a:dk2>
        <a:lt2>
          <a:srgbClr val="006E6B"/>
        </a:lt2>
        <a:accent1>
          <a:srgbClr val="33CCCC"/>
        </a:accent1>
        <a:accent2>
          <a:srgbClr val="6352B8"/>
        </a:accent2>
        <a:accent3>
          <a:srgbClr val="AAC1C1"/>
        </a:accent3>
        <a:accent4>
          <a:srgbClr val="DCDCDC"/>
        </a:accent4>
        <a:accent5>
          <a:srgbClr val="ADE2E2"/>
        </a:accent5>
        <a:accent6>
          <a:srgbClr val="5849A5"/>
        </a:accent6>
        <a:hlink>
          <a:srgbClr val="CCFFFF"/>
        </a:hlink>
        <a:folHlink>
          <a:srgbClr val="99CCFF"/>
        </a:folHlink>
      </a:clrScheme>
      <a:clrMap bg1="lt1" tx1="dk1" bg2="lt2" tx2="dk2" accent1="accent1" accent2="accent2" accent3="accent3" accent4="accent4" accent5="accent5" accent6="accent6" hlink="hlink" folHlink="folHlink"/>
    </a:extraClrScheme>
    <a:extraClrScheme>
      <a:clrScheme name="">
        <a:dk1>
          <a:srgbClr val="FFFFFF"/>
        </a:dk1>
        <a:lt1>
          <a:srgbClr val="546434"/>
        </a:lt1>
        <a:dk2>
          <a:srgbClr val="FFFFCC"/>
        </a:dk2>
        <a:lt2>
          <a:srgbClr val="48562C"/>
        </a:lt2>
        <a:accent1>
          <a:srgbClr val="7B8A6E"/>
        </a:accent1>
        <a:accent2>
          <a:srgbClr val="527C3A"/>
        </a:accent2>
        <a:accent3>
          <a:srgbClr val="B4B8AD"/>
        </a:accent3>
        <a:accent4>
          <a:srgbClr val="DCDCDC"/>
        </a:accent4>
        <a:accent5>
          <a:srgbClr val="BFC4BB"/>
        </a:accent5>
        <a:accent6>
          <a:srgbClr val="496F33"/>
        </a:accent6>
        <a:hlink>
          <a:srgbClr val="55B55E"/>
        </a:hlink>
        <a:folHlink>
          <a:srgbClr val="85B3B1"/>
        </a:folHlink>
      </a:clrScheme>
      <a:clrMap bg1="lt1" tx1="dk1" bg2="lt2" tx2="dk2" accent1="accent1" accent2="accent2" accent3="accent3" accent4="accent4" accent5="accent5" accent6="accent6" hlink="hlink" folHlink="folHlink"/>
    </a:extraClrScheme>
    <a:extraClrScheme>
      <a:clrScheme name="">
        <a:dk1>
          <a:srgbClr val="FFFFFF"/>
        </a:dk1>
        <a:lt1>
          <a:srgbClr val="A5BDAC"/>
        </a:lt1>
        <a:dk2>
          <a:srgbClr val="FFFFCC"/>
        </a:dk2>
        <a:lt2>
          <a:srgbClr val="96B29E"/>
        </a:lt2>
        <a:accent1>
          <a:srgbClr val="4E8880"/>
        </a:accent1>
        <a:accent2>
          <a:srgbClr val="2F71B9"/>
        </a:accent2>
        <a:accent3>
          <a:srgbClr val="CFDAD2"/>
        </a:accent3>
        <a:accent4>
          <a:srgbClr val="DCDCDC"/>
        </a:accent4>
        <a:accent5>
          <a:srgbClr val="B3C4C1"/>
        </a:accent5>
        <a:accent6>
          <a:srgbClr val="2965A6"/>
        </a:accent6>
        <a:hlink>
          <a:srgbClr val="9DC0E7"/>
        </a:hlink>
        <a:folHlink>
          <a:srgbClr val="54CA89"/>
        </a:folHlink>
      </a:clrScheme>
      <a:clrMap bg1="lt1" tx1="dk1" bg2="lt2" tx2="dk2" accent1="accent1" accent2="accent2" accent3="accent3" accent4="accent4" accent5="accent5" accent6="accent6" hlink="hlink" folHlink="folHlink"/>
    </a:extraClrScheme>
    <a:extraClrScheme>
      <a:clrScheme name="">
        <a:dk1>
          <a:srgbClr val="FFFFFF"/>
        </a:dk1>
        <a:lt1>
          <a:srgbClr val="CC9900"/>
        </a:lt1>
        <a:dk2>
          <a:srgbClr val="CEBD40"/>
        </a:dk2>
        <a:lt2>
          <a:srgbClr val="D49C00"/>
        </a:lt2>
        <a:accent1>
          <a:srgbClr val="CC6600"/>
        </a:accent1>
        <a:accent2>
          <a:srgbClr val="808000"/>
        </a:accent2>
        <a:accent3>
          <a:srgbClr val="E2CAAA"/>
        </a:accent3>
        <a:accent4>
          <a:srgbClr val="DCDCDC"/>
        </a:accent4>
        <a:accent5>
          <a:srgbClr val="E2B9AA"/>
        </a:accent5>
        <a:accent6>
          <a:srgbClr val="727200"/>
        </a:accent6>
        <a:hlink>
          <a:srgbClr val="FF9900"/>
        </a:hlink>
        <a:folHlink>
          <a:srgbClr val="FFFF99"/>
        </a:folHlink>
      </a:clrScheme>
      <a:clrMap bg1="lt1" tx1="dk1" bg2="lt2" tx2="dk2" accent1="accent1" accent2="accent2" accent3="accent3" accent4="accent4" accent5="accent5" accent6="accent6" hlink="hlink" folHlink="folHlink"/>
    </a:extraClrScheme>
    <a:extraClrScheme>
      <a:clrScheme name="">
        <a:dk1>
          <a:srgbClr val="FAF9E6"/>
        </a:dk1>
        <a:lt1>
          <a:srgbClr val="990000"/>
        </a:lt1>
        <a:dk2>
          <a:srgbClr val="EADC78"/>
        </a:dk2>
        <a:lt2>
          <a:srgbClr val="881700"/>
        </a:lt2>
        <a:accent1>
          <a:srgbClr val="FF6600"/>
        </a:accent1>
        <a:accent2>
          <a:srgbClr val="B86D52"/>
        </a:accent2>
        <a:accent3>
          <a:srgbClr val="CAAAAA"/>
        </a:accent3>
        <a:accent4>
          <a:srgbClr val="D8D7C6"/>
        </a:accent4>
        <a:accent5>
          <a:srgbClr val="FFB9AA"/>
        </a:accent5>
        <a:accent6>
          <a:srgbClr val="A56149"/>
        </a:accent6>
        <a:hlink>
          <a:srgbClr val="D78D15"/>
        </a:hlink>
        <a:folHlink>
          <a:srgbClr val="C6B37E"/>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DDDDDD"/>
        </a:lt2>
        <a:accent1>
          <a:srgbClr val="E6F5F6"/>
        </a:accent1>
        <a:accent2>
          <a:srgbClr val="A5E1A8"/>
        </a:accent2>
        <a:accent3>
          <a:srgbClr val="FFFFFF"/>
        </a:accent3>
        <a:accent4>
          <a:srgbClr val="000000"/>
        </a:accent4>
        <a:accent5>
          <a:srgbClr val="F0F9FA"/>
        </a:accent5>
        <a:accent6>
          <a:srgbClr val="94CA96"/>
        </a:accent6>
        <a:hlink>
          <a:srgbClr val="5B00B6"/>
        </a:hlink>
        <a:folHlink>
          <a:srgbClr val="34988E"/>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默认设计模板_7">
  <a:themeElements>
    <a:clrScheme name="">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EF"/>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EF"/>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默认设计模板_8">
  <a:themeElements>
    <a:clrScheme name="">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EF"/>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EF"/>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30686</Words>
  <Application>WPS 演示</Application>
  <PresentationFormat>在屏幕上显示</PresentationFormat>
  <Paragraphs>1218</Paragraphs>
  <Slides>125</Slides>
  <Notes>0</Notes>
  <HiddenSlides>0</HiddenSlides>
  <MMClips>0</MMClips>
  <ScaleCrop>false</ScaleCrop>
  <HeadingPairs>
    <vt:vector size="6" baseType="variant">
      <vt:variant>
        <vt:lpstr>已用的字体</vt:lpstr>
      </vt:variant>
      <vt:variant>
        <vt:i4>10</vt:i4>
      </vt:variant>
      <vt:variant>
        <vt:lpstr>主题</vt:lpstr>
      </vt:variant>
      <vt:variant>
        <vt:i4>14</vt:i4>
      </vt:variant>
      <vt:variant>
        <vt:lpstr>幻灯片标题</vt:lpstr>
      </vt:variant>
      <vt:variant>
        <vt:i4>125</vt:i4>
      </vt:variant>
    </vt:vector>
  </HeadingPairs>
  <TitlesOfParts>
    <vt:vector size="149" baseType="lpstr">
      <vt:lpstr>Arial</vt:lpstr>
      <vt:lpstr>宋体</vt:lpstr>
      <vt:lpstr>Wingdings</vt:lpstr>
      <vt:lpstr>Wingdings</vt:lpstr>
      <vt:lpstr>微软雅黑</vt:lpstr>
      <vt:lpstr>Consolas</vt:lpstr>
      <vt:lpstr>Times New Roman</vt:lpstr>
      <vt:lpstr>Arial Unicode MS</vt:lpstr>
      <vt:lpstr>Calibri</vt:lpstr>
      <vt:lpstr>Courier New</vt:lpstr>
      <vt:lpstr>默认设计模板</vt:lpstr>
      <vt:lpstr>默认设计模板_2</vt:lpstr>
      <vt:lpstr>默认设计模板_3</vt:lpstr>
      <vt:lpstr>默认设计模板_4</vt:lpstr>
      <vt:lpstr>默认设计模板_5</vt:lpstr>
      <vt:lpstr>默认设计模板_6</vt:lpstr>
      <vt:lpstr>Beam</vt:lpstr>
      <vt:lpstr>默认设计模板_7</vt:lpstr>
      <vt:lpstr>默认设计模板_8</vt:lpstr>
      <vt:lpstr>Beam_2</vt:lpstr>
      <vt:lpstr>默认设计模板_9</vt:lpstr>
      <vt:lpstr>Beam_3</vt:lpstr>
      <vt:lpstr>Stream</vt:lpstr>
      <vt:lpstr>Office 主题​​</vt:lpstr>
      <vt:lpstr>Python程序设计 </vt:lpstr>
      <vt:lpstr>第10章 网络程序设计</vt:lpstr>
      <vt:lpstr>10.1 计算机网络基础知识</vt:lpstr>
      <vt:lpstr>10.1 计算机网络基础知识</vt:lpstr>
      <vt:lpstr>10.1 计算机网络基础知识</vt:lpstr>
      <vt:lpstr>10.1 计算机网络基础知识</vt:lpstr>
      <vt:lpstr>10.1 计算机网络基础知识</vt:lpstr>
      <vt:lpstr>10.1 计算机网络基础知识</vt:lpstr>
      <vt:lpstr>10.1 计算机网络基础知识</vt:lpstr>
      <vt:lpstr>10.1 计算机网络基础知识</vt:lpstr>
      <vt:lpstr>10.1 计算机网络基础知识</vt:lpstr>
      <vt:lpstr>10.1 计算机网络基础知识</vt:lpstr>
      <vt:lpstr>10.1 计算机网络基础知识</vt:lpstr>
      <vt:lpstr>10.1 计算机网络基础知识</vt:lpstr>
      <vt:lpstr>10.1 计算机网络基础知识</vt:lpstr>
      <vt:lpstr>10.1 计算机网络基础知识</vt:lpstr>
      <vt:lpstr>10.1 计算机网络基础知识</vt:lpstr>
      <vt:lpstr>10.1 计算机网络基础知识</vt:lpstr>
      <vt:lpstr>10.1 计算机网络基础知识</vt:lpstr>
      <vt:lpstr>10.1 计算机网络基础知识</vt:lpstr>
      <vt:lpstr>10.1 计算机网络基础知识</vt:lpstr>
      <vt:lpstr>10.1 计算机网络基础知识</vt:lpstr>
      <vt:lpstr>10.1 计算机网络基础知识</vt:lpstr>
      <vt:lpstr>10.1 计算机网络基础知识</vt:lpstr>
      <vt:lpstr>10.1 计算机网络基础知识</vt:lpstr>
      <vt:lpstr>10.1 计算机网络基础知识</vt:lpstr>
      <vt:lpstr>10.1 计算机网络基础知识</vt:lpstr>
      <vt:lpstr>10.1 计算机网络基础知识</vt:lpstr>
      <vt:lpstr>第10章 网络程序设计</vt:lpstr>
      <vt:lpstr>10.2.1 UDP协议编程</vt:lpstr>
      <vt:lpstr>10.2.1 UDP协议编程</vt:lpstr>
      <vt:lpstr>10.2.1 UDP协议编程</vt:lpstr>
      <vt:lpstr>10.2.1 UDP协议编程</vt:lpstr>
      <vt:lpstr>10.2.1 UDP协议编程</vt:lpstr>
      <vt:lpstr>10.2.1 UDP协议编程</vt:lpstr>
      <vt:lpstr>10.2.1 UDP协议编程</vt:lpstr>
      <vt:lpstr>10.2.1 UDP协议编程</vt:lpstr>
      <vt:lpstr>10.2.1 UDP协议编程</vt:lpstr>
      <vt:lpstr>10.2.1 UDP协议编程</vt:lpstr>
      <vt:lpstr>10.2.2 TCP编程</vt:lpstr>
      <vt:lpstr>10.2.2 TCP编程</vt:lpstr>
      <vt:lpstr>10.2.2 TCP编程</vt:lpstr>
      <vt:lpstr>10.2.2 TCP编程</vt:lpstr>
      <vt:lpstr>10.2.2 TCP编程</vt:lpstr>
      <vt:lpstr>10.2.2 TCP编程</vt:lpstr>
      <vt:lpstr>10.2.2 TCP编程</vt:lpstr>
      <vt:lpstr>10.2.2 TCP编程</vt:lpstr>
      <vt:lpstr>10.2.2 TCP编程</vt:lpstr>
      <vt:lpstr>10.2.2 TCP编程</vt:lpstr>
      <vt:lpstr>10.3.1  简单嗅探器实现</vt:lpstr>
      <vt:lpstr>10.3.1 简单嗅探器实现</vt:lpstr>
      <vt:lpstr>10.3.1 简单嗅探器实现</vt:lpstr>
      <vt:lpstr>10.3.2  多进程端口扫描器</vt:lpstr>
      <vt:lpstr>扩展与提高</vt:lpstr>
      <vt:lpstr>扩展与提高</vt:lpstr>
      <vt:lpstr>扩展与提高</vt:lpstr>
      <vt:lpstr>扩展与提高</vt:lpstr>
      <vt:lpstr>扩展与提高</vt:lpstr>
      <vt:lpstr>扩展与提高</vt:lpstr>
      <vt:lpstr>扩展与提高</vt:lpstr>
      <vt:lpstr>扩展与提高</vt:lpstr>
      <vt:lpstr>扩展与提高</vt:lpstr>
      <vt:lpstr>扩展与提高</vt:lpstr>
      <vt:lpstr>扩展与提高</vt:lpstr>
      <vt:lpstr>扩展与提高</vt:lpstr>
      <vt:lpstr>扩展与提高</vt:lpstr>
      <vt:lpstr>扩展与提高</vt:lpstr>
      <vt:lpstr>扩展与提高</vt:lpstr>
      <vt:lpstr>扩展与提高</vt:lpstr>
      <vt:lpstr>10.4.1 网页内容读取与域名分析</vt:lpstr>
      <vt:lpstr>10.4.1 网页内容读取与域名分析</vt:lpstr>
      <vt:lpstr>10.4.1 网页内容读取与域名分析</vt:lpstr>
      <vt:lpstr>10.4.1 网页内容读取与域名分析</vt:lpstr>
      <vt:lpstr>10.4.1 网页内容读取与域名分析</vt:lpstr>
      <vt:lpstr>10.4.1 网页内容读取与域名分析</vt:lpstr>
      <vt:lpstr>10.4.1 网页内容读取与域名分析</vt:lpstr>
      <vt:lpstr>10.4.1 网页内容读取与域名分析</vt:lpstr>
      <vt:lpstr>10.4.1 网页内容读取与域名分析</vt:lpstr>
      <vt:lpstr>10.4.1 网页内容读取与域名分析</vt:lpstr>
      <vt:lpstr>10.4.1 网页内容读取与域名分析</vt:lpstr>
      <vt:lpstr>10.4.1 网页内容读取与域名分析</vt:lpstr>
      <vt:lpstr>10.4.1 网页内容读取与域名分析</vt:lpstr>
      <vt:lpstr>10.4.2 版本自适应的网络爬虫</vt:lpstr>
      <vt:lpstr>补充案例：爬取天涯小说</vt:lpstr>
      <vt:lpstr>补充案例：爬取天涯小说</vt:lpstr>
      <vt:lpstr>补充案例：爬取天涯小说</vt:lpstr>
      <vt:lpstr>补充案例：爬取天涯小说</vt:lpstr>
      <vt:lpstr>补充案例：爬取天涯小说</vt:lpstr>
      <vt:lpstr>补充案例：爬取中国工程院院士信息</vt:lpstr>
      <vt:lpstr>补充案例：爬取中国工程院院士信息</vt:lpstr>
      <vt:lpstr>补充案例：爬取中国工程院院士信息</vt:lpstr>
      <vt:lpstr>补充案例：爬取中国工程院院士信息</vt:lpstr>
      <vt:lpstr>补充案例：爬取微信公众号文中的图片</vt:lpstr>
      <vt:lpstr>补充案例：爬取微信公众号文中的图片</vt:lpstr>
      <vt:lpstr>补充案例：爬取微信公众号文中的图片</vt:lpstr>
      <vt:lpstr>补充案例：爬取微信公众号文中的图片</vt:lpstr>
      <vt:lpstr>补充案例：爬取微信公众号文中的图片</vt:lpstr>
      <vt:lpstr>10.5 使用Python开发网站</vt:lpstr>
      <vt:lpstr>10.5.1  使用IIS运行Python网站</vt:lpstr>
      <vt:lpstr>10.5.1  使用IIS运行Python网站</vt:lpstr>
      <vt:lpstr>10.5.1  使用IIS运行Python网站</vt:lpstr>
      <vt:lpstr>10.5.1  使用IIS运行Python网站</vt:lpstr>
      <vt:lpstr>10.5.1  使用IIS运行Python网站</vt:lpstr>
      <vt:lpstr>10.5.2 使用web2py框架开发网站</vt:lpstr>
      <vt:lpstr>10.5.2 使用web2py框架开发网站</vt:lpstr>
      <vt:lpstr>10.5.2 使用web2py框架开发网站</vt:lpstr>
      <vt:lpstr>10.5.2 使用web2py框架开发网站</vt:lpstr>
      <vt:lpstr>10.5.2 使用web2py框架开发网站</vt:lpstr>
      <vt:lpstr>10.5.2 使用web2py框架开发网站</vt:lpstr>
      <vt:lpstr>10.5.2 使用web2py框架开发网站</vt:lpstr>
      <vt:lpstr>10.5.2 使用web2py框架开发网站</vt:lpstr>
      <vt:lpstr>10.5.2 使用web2py框架开发网站</vt:lpstr>
      <vt:lpstr>10.5.3  使用C#和Python组合开发ASP.NET网站</vt:lpstr>
      <vt:lpstr>10.5.3  使用C#和Python组合开发ASP.NET网站</vt:lpstr>
      <vt:lpstr>10.5.3  使用C#和Python组合开发ASP.NET网站</vt:lpstr>
      <vt:lpstr>10.5.3  使用C#和Python组合开发ASP.NET网站</vt:lpstr>
      <vt:lpstr>10.5.3  使用C#和Python组合开发ASP.NET网站</vt:lpstr>
      <vt:lpstr>10.5.3  使用C#和Python组合开发ASP.NET网站</vt:lpstr>
      <vt:lpstr>10.5.3  使用C#和Python组合开发ASP.NET网站</vt:lpstr>
      <vt:lpstr>10.5.3  使用C#和Python组合开发ASP.NET网站</vt:lpstr>
      <vt:lpstr>10.5.4  Flask框架</vt:lpstr>
      <vt:lpstr>10.5.4  Flask框架</vt:lpstr>
      <vt:lpstr>10.5.4  Flask框架</vt:lpstr>
      <vt:lpstr>10.5.4  Flask框架</vt:lpstr>
      <vt:lpstr>补充案例：群发电子邮件</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Dong</dc:creator>
  <cp:lastModifiedBy>wesley</cp:lastModifiedBy>
  <cp:revision>137</cp:revision>
  <dcterms:created xsi:type="dcterms:W3CDTF">2013-01-25T01:44:00Z</dcterms:created>
  <dcterms:modified xsi:type="dcterms:W3CDTF">2020-04-30T01:51:34Z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2052-11.3.0.9221</vt:lpwstr>
  </property>
</Properties>
</file>